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74"/>
  </p:notesMasterIdLst>
  <p:handoutMasterIdLst>
    <p:handoutMasterId r:id="rId75"/>
  </p:handoutMasterIdLst>
  <p:sldIdLst>
    <p:sldId id="384" r:id="rId2"/>
    <p:sldId id="395" r:id="rId3"/>
    <p:sldId id="394" r:id="rId4"/>
    <p:sldId id="425" r:id="rId5"/>
    <p:sldId id="371" r:id="rId6"/>
    <p:sldId id="401" r:id="rId7"/>
    <p:sldId id="473" r:id="rId8"/>
    <p:sldId id="474" r:id="rId9"/>
    <p:sldId id="402" r:id="rId10"/>
    <p:sldId id="467" r:id="rId11"/>
    <p:sldId id="343" r:id="rId12"/>
    <p:sldId id="422" r:id="rId13"/>
    <p:sldId id="442" r:id="rId14"/>
    <p:sldId id="411" r:id="rId15"/>
    <p:sldId id="393" r:id="rId16"/>
    <p:sldId id="427" r:id="rId17"/>
    <p:sldId id="428" r:id="rId18"/>
    <p:sldId id="408" r:id="rId19"/>
    <p:sldId id="463" r:id="rId20"/>
    <p:sldId id="464" r:id="rId21"/>
    <p:sldId id="465" r:id="rId22"/>
    <p:sldId id="424" r:id="rId23"/>
    <p:sldId id="413" r:id="rId24"/>
    <p:sldId id="460" r:id="rId25"/>
    <p:sldId id="462" r:id="rId26"/>
    <p:sldId id="414" r:id="rId27"/>
    <p:sldId id="461" r:id="rId28"/>
    <p:sldId id="415" r:id="rId29"/>
    <p:sldId id="416" r:id="rId30"/>
    <p:sldId id="417" r:id="rId31"/>
    <p:sldId id="493" r:id="rId32"/>
    <p:sldId id="420" r:id="rId33"/>
    <p:sldId id="409" r:id="rId34"/>
    <p:sldId id="418" r:id="rId35"/>
    <p:sldId id="410" r:id="rId36"/>
    <p:sldId id="454" r:id="rId37"/>
    <p:sldId id="455" r:id="rId38"/>
    <p:sldId id="456" r:id="rId39"/>
    <p:sldId id="452" r:id="rId40"/>
    <p:sldId id="453" r:id="rId41"/>
    <p:sldId id="470" r:id="rId42"/>
    <p:sldId id="471" r:id="rId43"/>
    <p:sldId id="457" r:id="rId44"/>
    <p:sldId id="440" r:id="rId45"/>
    <p:sldId id="443" r:id="rId46"/>
    <p:sldId id="441" r:id="rId47"/>
    <p:sldId id="446" r:id="rId48"/>
    <p:sldId id="494" r:id="rId49"/>
    <p:sldId id="487" r:id="rId50"/>
    <p:sldId id="490" r:id="rId51"/>
    <p:sldId id="488" r:id="rId52"/>
    <p:sldId id="498" r:id="rId53"/>
    <p:sldId id="497" r:id="rId54"/>
    <p:sldId id="496" r:id="rId55"/>
    <p:sldId id="492" r:id="rId56"/>
    <p:sldId id="491" r:id="rId57"/>
    <p:sldId id="475" r:id="rId58"/>
    <p:sldId id="458" r:id="rId59"/>
    <p:sldId id="419" r:id="rId60"/>
    <p:sldId id="407" r:id="rId61"/>
    <p:sldId id="365" r:id="rId62"/>
    <p:sldId id="429" r:id="rId63"/>
    <p:sldId id="469" r:id="rId64"/>
    <p:sldId id="430" r:id="rId65"/>
    <p:sldId id="472" r:id="rId66"/>
    <p:sldId id="432" r:id="rId67"/>
    <p:sldId id="480" r:id="rId68"/>
    <p:sldId id="481" r:id="rId69"/>
    <p:sldId id="482" r:id="rId70"/>
    <p:sldId id="361" r:id="rId71"/>
    <p:sldId id="477" r:id="rId72"/>
    <p:sldId id="479" r:id="rId73"/>
  </p:sldIdLst>
  <p:sldSz cx="12192000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ble" initials="M" lastIdx="1" clrIdx="0">
    <p:extLst>
      <p:ext uri="{19B8F6BF-5375-455C-9EA6-DF929625EA0E}">
        <p15:presenceInfo xmlns:p15="http://schemas.microsoft.com/office/powerpoint/2012/main" userId="Marb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FD"/>
    <a:srgbClr val="EEECFA"/>
    <a:srgbClr val="474091"/>
    <a:srgbClr val="E0DFF1"/>
    <a:srgbClr val="FFE12D"/>
    <a:srgbClr val="FFFFCC"/>
    <a:srgbClr val="FFCC99"/>
    <a:srgbClr val="FFFF99"/>
    <a:srgbClr val="FFCE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7" autoAdjust="0"/>
    <p:restoredTop sz="89779" autoAdjust="0"/>
  </p:normalViewPr>
  <p:slideViewPr>
    <p:cSldViewPr>
      <p:cViewPr varScale="1">
        <p:scale>
          <a:sx n="87" d="100"/>
          <a:sy n="87" d="100"/>
        </p:scale>
        <p:origin x="2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952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026FA-005D-4F83-91B7-4A67E527D09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035807-436B-4098-B283-CFDB1C2C895B}">
      <dgm:prSet phldrT="[Text]" custT="1"/>
      <dgm:spPr>
        <a:gradFill flip="none" rotWithShape="1">
          <a:gsLst>
            <a:gs pos="0">
              <a:schemeClr val="accent3">
                <a:lumMod val="50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Handling jobs with thickness 400 mm and weight of 20 MT</a:t>
          </a:r>
          <a:endParaRPr lang="en-US" sz="1800" b="1" dirty="0">
            <a:solidFill>
              <a:schemeClr val="bg1"/>
            </a:solidFill>
          </a:endParaRPr>
        </a:p>
      </dgm:t>
    </dgm:pt>
    <dgm:pt modelId="{CF38784C-E47C-4381-88BA-3A6C34619753}" type="parTrans" cxnId="{568EF7AE-5E7A-4A4B-8C1E-7742DE39B02B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9FD588D3-FE2F-4AEF-ABC5-9048826E4994}" type="sibTrans" cxnId="{568EF7AE-5E7A-4A4B-8C1E-7742DE39B02B}">
      <dgm:prSet/>
      <dgm:spPr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493133E4-0A75-4988-B893-C64C3896137C}">
      <dgm:prSet phldrT="[Text]" custT="1"/>
      <dgm:sp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97000">
              <a:schemeClr val="accent5">
                <a:lumMod val="60000"/>
                <a:lumOff val="4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Off-shore and on-shore jobs of structural, pressure parts like tubes, vessels weldments</a:t>
          </a:r>
          <a:endParaRPr lang="en-US" sz="1800" b="1" dirty="0">
            <a:solidFill>
              <a:schemeClr val="accent4">
                <a:lumMod val="50000"/>
              </a:schemeClr>
            </a:solidFill>
          </a:endParaRPr>
        </a:p>
      </dgm:t>
    </dgm:pt>
    <dgm:pt modelId="{786492F5-D397-4BFF-8CD6-C70719EE8EC7}" type="parTrans" cxnId="{BBC9D532-9666-4D18-8598-ADC8785C9E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407D118-DF82-41F2-B25C-B08B875AD3C1}" type="sibTrans" cxnId="{BBC9D532-9666-4D18-8598-ADC8785C9E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05AAF50B-5C87-4E19-B1B3-38E188CC8D32}">
      <dgm:prSet phldrT="[Text]" custT="1"/>
      <dgm:spPr>
        <a:gradFill flip="none" rotWithShape="1">
          <a:gsLst>
            <a:gs pos="0">
              <a:schemeClr val="accent3">
                <a:lumMod val="50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NUCLEAR jobs as per ASME SEC III and RCCM requirements</a:t>
          </a:r>
          <a:endParaRPr lang="en-US" sz="1800" b="1" dirty="0">
            <a:solidFill>
              <a:schemeClr val="bg1"/>
            </a:solidFill>
          </a:endParaRPr>
        </a:p>
      </dgm:t>
    </dgm:pt>
    <dgm:pt modelId="{7FF2B4BD-297A-43EE-8D5C-D466EF2F37C8}" type="parTrans" cxnId="{EE9B1865-1468-41CE-9B5A-69A5D2D9CDD8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6810300-1F98-4C00-98C7-7F4C93CDEE9E}" type="sibTrans" cxnId="{EE9B1865-1468-41CE-9B5A-69A5D2D9CDD8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A96F4048-1F86-40B8-8EB8-B0D3CCB904AC}">
      <dgm:prSet custT="1"/>
      <dgm:spPr>
        <a:gradFill flip="none" rotWithShape="1">
          <a:gsLst>
            <a:gs pos="0">
              <a:schemeClr val="accent3">
                <a:lumMod val="50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Over 1000+ various NDT services</a:t>
          </a:r>
          <a:endParaRPr lang="en-US" sz="1800" b="1" dirty="0">
            <a:solidFill>
              <a:schemeClr val="bg1"/>
            </a:solidFill>
          </a:endParaRPr>
        </a:p>
      </dgm:t>
    </dgm:pt>
    <dgm:pt modelId="{FB4DE79F-C8CE-4AD5-908F-46F2DD11FEAF}" type="parTrans" cxnId="{836D2420-AD9D-45DF-9FEC-CF5DD690EEA6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8A04FE2A-8093-4AA8-9662-819B2383A01F}" type="sibTrans" cxnId="{836D2420-AD9D-45DF-9FEC-CF5DD690EEA6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8D3EB2C-1B33-49F1-A09D-9D8BC98DCFFC}">
      <dgm:prSet custT="1"/>
      <dgm:sp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97000">
              <a:schemeClr val="accent5">
                <a:lumMod val="60000"/>
                <a:lumOff val="4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NUCLEAR jobs as per ASME SEC III and RCCM requirements</a:t>
          </a:r>
          <a:endParaRPr lang="en-US" sz="1800" b="1" dirty="0">
            <a:solidFill>
              <a:schemeClr val="accent4">
                <a:lumMod val="50000"/>
              </a:schemeClr>
            </a:solidFill>
          </a:endParaRPr>
        </a:p>
      </dgm:t>
    </dgm:pt>
    <dgm:pt modelId="{858B79B7-C7F1-4032-BEBB-EED6A59C485A}" type="sibTrans" cxnId="{1A156D4A-22BD-4D92-84FE-40225A3AEA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E4244590-7546-41EF-B8E3-CE696B7074AA}" type="parTrans" cxnId="{1A156D4A-22BD-4D92-84FE-40225A3AEAE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A27FCBB-E541-4E0E-B1EF-0DC3B82F7D6B}" type="pres">
      <dgm:prSet presAssocID="{B61026FA-005D-4F83-91B7-4A67E527D09C}" presName="Name0" presStyleCnt="0">
        <dgm:presLayoutVars>
          <dgm:chMax val="7"/>
          <dgm:chPref val="7"/>
          <dgm:dir/>
        </dgm:presLayoutVars>
      </dgm:prSet>
      <dgm:spPr/>
    </dgm:pt>
    <dgm:pt modelId="{1FECFB32-E6B3-4745-B74B-03EBCFD88A4F}" type="pres">
      <dgm:prSet presAssocID="{B61026FA-005D-4F83-91B7-4A67E527D09C}" presName="Name1" presStyleCnt="0"/>
      <dgm:spPr/>
    </dgm:pt>
    <dgm:pt modelId="{E80E83BC-FA7D-41C4-ADB9-CFD4B5BC7C27}" type="pres">
      <dgm:prSet presAssocID="{B61026FA-005D-4F83-91B7-4A67E527D09C}" presName="cycle" presStyleCnt="0"/>
      <dgm:spPr/>
    </dgm:pt>
    <dgm:pt modelId="{60030C70-F1E5-4987-AFAD-C98CFD15F308}" type="pres">
      <dgm:prSet presAssocID="{B61026FA-005D-4F83-91B7-4A67E527D09C}" presName="srcNode" presStyleLbl="node1" presStyleIdx="0" presStyleCnt="5"/>
      <dgm:spPr/>
    </dgm:pt>
    <dgm:pt modelId="{75CD2D43-FF46-486F-8F92-07E6EFDCB430}" type="pres">
      <dgm:prSet presAssocID="{B61026FA-005D-4F83-91B7-4A67E527D09C}" presName="conn" presStyleLbl="parChTrans1D2" presStyleIdx="0" presStyleCnt="1"/>
      <dgm:spPr/>
    </dgm:pt>
    <dgm:pt modelId="{45661116-E63B-4383-BA11-80CAAF8FBF7E}" type="pres">
      <dgm:prSet presAssocID="{B61026FA-005D-4F83-91B7-4A67E527D09C}" presName="extraNode" presStyleLbl="node1" presStyleIdx="0" presStyleCnt="5"/>
      <dgm:spPr/>
    </dgm:pt>
    <dgm:pt modelId="{4AF4D685-69D0-43E3-9F8A-CC8E8769CF62}" type="pres">
      <dgm:prSet presAssocID="{B61026FA-005D-4F83-91B7-4A67E527D09C}" presName="dstNode" presStyleLbl="node1" presStyleIdx="0" presStyleCnt="5"/>
      <dgm:spPr/>
    </dgm:pt>
    <dgm:pt modelId="{2EDA5132-F085-4E3B-BEF6-ED2C397CDBF7}" type="pres">
      <dgm:prSet presAssocID="{C7035807-436B-4098-B283-CFDB1C2C895B}" presName="text_1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4A080864-EA3F-460E-A43D-87F682A0B74D}" type="pres">
      <dgm:prSet presAssocID="{C7035807-436B-4098-B283-CFDB1C2C895B}" presName="accent_1" presStyleCnt="0"/>
      <dgm:spPr/>
    </dgm:pt>
    <dgm:pt modelId="{ED3C09F1-2D6D-4190-9E6D-EDDB3272A725}" type="pres">
      <dgm:prSet presAssocID="{C7035807-436B-4098-B283-CFDB1C2C895B}" presName="accentRepeatNode" presStyleLbl="solidFgAcc1" presStyleIdx="0" presStyleCnt="5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51000">
              <a:srgbClr val="00B0F0"/>
            </a:gs>
          </a:gsLst>
          <a:path path="shape">
            <a:fillToRect l="50000" t="50000" r="50000" b="50000"/>
          </a:path>
          <a:tileRect/>
        </a:gradFill>
        <a:ln>
          <a:solidFill>
            <a:schemeClr val="accent3">
              <a:lumMod val="75000"/>
            </a:schemeClr>
          </a:solidFill>
        </a:ln>
      </dgm:spPr>
    </dgm:pt>
    <dgm:pt modelId="{890952B4-38AA-41FF-A5D3-8211D557B0E1}" type="pres">
      <dgm:prSet presAssocID="{493133E4-0A75-4988-B893-C64C3896137C}" presName="text_2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83AB650-1351-42AD-B40B-62B6DEA53B72}" type="pres">
      <dgm:prSet presAssocID="{493133E4-0A75-4988-B893-C64C3896137C}" presName="accent_2" presStyleCnt="0"/>
      <dgm:spPr/>
    </dgm:pt>
    <dgm:pt modelId="{BCF104F0-8207-4D4B-8D30-9B5FF072325D}" type="pres">
      <dgm:prSet presAssocID="{493133E4-0A75-4988-B893-C64C3896137C}" presName="accentRepeatNode" presStyleLbl="solidFgAcc1" presStyleIdx="1" presStyleCnt="5"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0000">
              <a:schemeClr val="accent5">
                <a:lumMod val="0"/>
                <a:lumOff val="100000"/>
              </a:schemeClr>
            </a:gs>
            <a:gs pos="50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>
          <a:solidFill>
            <a:schemeClr val="accent5">
              <a:lumMod val="75000"/>
            </a:schemeClr>
          </a:solidFill>
        </a:ln>
      </dgm:spPr>
    </dgm:pt>
    <dgm:pt modelId="{1D64D228-CAB5-4574-A504-DE95AB25EA27}" type="pres">
      <dgm:prSet presAssocID="{05AAF50B-5C87-4E19-B1B3-38E188CC8D32}" presName="text_3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BF4E84FF-9029-4B61-A15A-25C1445C740A}" type="pres">
      <dgm:prSet presAssocID="{05AAF50B-5C87-4E19-B1B3-38E188CC8D32}" presName="accent_3" presStyleCnt="0"/>
      <dgm:spPr/>
    </dgm:pt>
    <dgm:pt modelId="{D318C2A8-EF24-405C-81FA-6A044674B627}" type="pres">
      <dgm:prSet presAssocID="{05AAF50B-5C87-4E19-B1B3-38E188CC8D32}" presName="accentRepeatNode" presStyleLbl="solidFgAcc1" presStyleIdx="2" presStyleCnt="5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50000">
              <a:srgbClr val="00B0F0"/>
            </a:gs>
          </a:gsLst>
          <a:path path="shape">
            <a:fillToRect l="50000" t="50000" r="50000" b="50000"/>
          </a:path>
          <a:tileRect/>
        </a:gradFill>
        <a:ln>
          <a:solidFill>
            <a:schemeClr val="accent3">
              <a:lumMod val="75000"/>
            </a:schemeClr>
          </a:solidFill>
        </a:ln>
      </dgm:spPr>
    </dgm:pt>
    <dgm:pt modelId="{9D6787BB-1453-4DA2-861D-55C8D5BC14DD}" type="pres">
      <dgm:prSet presAssocID="{C8D3EB2C-1B33-49F1-A09D-9D8BC98DCFFC}" presName="text_4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6445DC0A-CE26-4AB2-8731-BC6E51433055}" type="pres">
      <dgm:prSet presAssocID="{C8D3EB2C-1B33-49F1-A09D-9D8BC98DCFFC}" presName="accent_4" presStyleCnt="0"/>
      <dgm:spPr/>
    </dgm:pt>
    <dgm:pt modelId="{E5C31066-E276-44EE-AA8A-6739FF02CE8E}" type="pres">
      <dgm:prSet presAssocID="{C8D3EB2C-1B33-49F1-A09D-9D8BC98DCFFC}" presName="accentRepeatNode" presStyleLbl="solidFgAcc1" presStyleIdx="3" presStyleCnt="5"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0000">
              <a:schemeClr val="accent5">
                <a:lumMod val="0"/>
                <a:lumOff val="100000"/>
              </a:schemeClr>
            </a:gs>
            <a:gs pos="50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>
          <a:solidFill>
            <a:schemeClr val="accent5">
              <a:lumMod val="75000"/>
            </a:schemeClr>
          </a:solidFill>
        </a:ln>
      </dgm:spPr>
    </dgm:pt>
    <dgm:pt modelId="{3A56A0E3-B579-4A51-9047-4696CD9A7063}" type="pres">
      <dgm:prSet presAssocID="{A96F4048-1F86-40B8-8EB8-B0D3CCB904AC}" presName="text_5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DF17D16-4460-4468-895F-5280190648E0}" type="pres">
      <dgm:prSet presAssocID="{A96F4048-1F86-40B8-8EB8-B0D3CCB904AC}" presName="accent_5" presStyleCnt="0"/>
      <dgm:spPr/>
    </dgm:pt>
    <dgm:pt modelId="{C565211A-F819-4789-B901-16E10409A102}" type="pres">
      <dgm:prSet presAssocID="{A96F4048-1F86-40B8-8EB8-B0D3CCB904AC}" presName="accentRepeatNode" presStyleLbl="solidFgAcc1" presStyleIdx="4" presStyleCnt="5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50000">
              <a:srgbClr val="00B0F0"/>
            </a:gs>
          </a:gsLst>
          <a:path path="shape">
            <a:fillToRect l="50000" t="50000" r="50000" b="50000"/>
          </a:path>
          <a:tileRect/>
        </a:gradFill>
        <a:ln>
          <a:solidFill>
            <a:schemeClr val="accent3">
              <a:lumMod val="75000"/>
            </a:schemeClr>
          </a:solidFill>
        </a:ln>
      </dgm:spPr>
    </dgm:pt>
  </dgm:ptLst>
  <dgm:cxnLst>
    <dgm:cxn modelId="{836D2420-AD9D-45DF-9FEC-CF5DD690EEA6}" srcId="{B61026FA-005D-4F83-91B7-4A67E527D09C}" destId="{A96F4048-1F86-40B8-8EB8-B0D3CCB904AC}" srcOrd="4" destOrd="0" parTransId="{FB4DE79F-C8CE-4AD5-908F-46F2DD11FEAF}" sibTransId="{8A04FE2A-8093-4AA8-9662-819B2383A01F}"/>
    <dgm:cxn modelId="{B62A9530-F903-664A-89C6-DAD414C0ED72}" type="presOf" srcId="{05AAF50B-5C87-4E19-B1B3-38E188CC8D32}" destId="{1D64D228-CAB5-4574-A504-DE95AB25EA27}" srcOrd="0" destOrd="0" presId="urn:microsoft.com/office/officeart/2008/layout/VerticalCurvedList"/>
    <dgm:cxn modelId="{BBC9D532-9666-4D18-8598-ADC8785C9EE5}" srcId="{B61026FA-005D-4F83-91B7-4A67E527D09C}" destId="{493133E4-0A75-4988-B893-C64C3896137C}" srcOrd="1" destOrd="0" parTransId="{786492F5-D397-4BFF-8CD6-C70719EE8EC7}" sibTransId="{5407D118-DF82-41F2-B25C-B08B875AD3C1}"/>
    <dgm:cxn modelId="{AB680935-48A9-1C4A-AD3D-8D690F739DC4}" type="presOf" srcId="{A96F4048-1F86-40B8-8EB8-B0D3CCB904AC}" destId="{3A56A0E3-B579-4A51-9047-4696CD9A7063}" srcOrd="0" destOrd="0" presId="urn:microsoft.com/office/officeart/2008/layout/VerticalCurvedList"/>
    <dgm:cxn modelId="{4108BF3B-2A79-4849-8B84-9C7D5064644E}" type="presOf" srcId="{493133E4-0A75-4988-B893-C64C3896137C}" destId="{890952B4-38AA-41FF-A5D3-8211D557B0E1}" srcOrd="0" destOrd="0" presId="urn:microsoft.com/office/officeart/2008/layout/VerticalCurvedList"/>
    <dgm:cxn modelId="{A06B8B42-2991-574A-B300-7570D0468C1B}" type="presOf" srcId="{C7035807-436B-4098-B283-CFDB1C2C895B}" destId="{2EDA5132-F085-4E3B-BEF6-ED2C397CDBF7}" srcOrd="0" destOrd="0" presId="urn:microsoft.com/office/officeart/2008/layout/VerticalCurvedList"/>
    <dgm:cxn modelId="{9D11DD43-469B-4849-9BB1-87F4C316A7C3}" type="presOf" srcId="{9FD588D3-FE2F-4AEF-ABC5-9048826E4994}" destId="{75CD2D43-FF46-486F-8F92-07E6EFDCB430}" srcOrd="0" destOrd="0" presId="urn:microsoft.com/office/officeart/2008/layout/VerticalCurvedList"/>
    <dgm:cxn modelId="{EE9B1865-1468-41CE-9B5A-69A5D2D9CDD8}" srcId="{B61026FA-005D-4F83-91B7-4A67E527D09C}" destId="{05AAF50B-5C87-4E19-B1B3-38E188CC8D32}" srcOrd="2" destOrd="0" parTransId="{7FF2B4BD-297A-43EE-8D5C-D466EF2F37C8}" sibTransId="{16810300-1F98-4C00-98C7-7F4C93CDEE9E}"/>
    <dgm:cxn modelId="{1A156D4A-22BD-4D92-84FE-40225A3AEAE5}" srcId="{B61026FA-005D-4F83-91B7-4A67E527D09C}" destId="{C8D3EB2C-1B33-49F1-A09D-9D8BC98DCFFC}" srcOrd="3" destOrd="0" parTransId="{E4244590-7546-41EF-B8E3-CE696B7074AA}" sibTransId="{858B79B7-C7F1-4032-BEBB-EED6A59C485A}"/>
    <dgm:cxn modelId="{AAD16551-5A5E-FC49-BB58-6B94BB6104A9}" type="presOf" srcId="{B61026FA-005D-4F83-91B7-4A67E527D09C}" destId="{1A27FCBB-E541-4E0E-B1EF-0DC3B82F7D6B}" srcOrd="0" destOrd="0" presId="urn:microsoft.com/office/officeart/2008/layout/VerticalCurvedList"/>
    <dgm:cxn modelId="{0DD58272-4520-BA4D-81AC-7DCAD2DA1A1E}" type="presOf" srcId="{C8D3EB2C-1B33-49F1-A09D-9D8BC98DCFFC}" destId="{9D6787BB-1453-4DA2-861D-55C8D5BC14DD}" srcOrd="0" destOrd="0" presId="urn:microsoft.com/office/officeart/2008/layout/VerticalCurvedList"/>
    <dgm:cxn modelId="{568EF7AE-5E7A-4A4B-8C1E-7742DE39B02B}" srcId="{B61026FA-005D-4F83-91B7-4A67E527D09C}" destId="{C7035807-436B-4098-B283-CFDB1C2C895B}" srcOrd="0" destOrd="0" parTransId="{CF38784C-E47C-4381-88BA-3A6C34619753}" sibTransId="{9FD588D3-FE2F-4AEF-ABC5-9048826E4994}"/>
    <dgm:cxn modelId="{A5C964ED-2DBA-7442-846C-91AD59BC5796}" type="presParOf" srcId="{1A27FCBB-E541-4E0E-B1EF-0DC3B82F7D6B}" destId="{1FECFB32-E6B3-4745-B74B-03EBCFD88A4F}" srcOrd="0" destOrd="0" presId="urn:microsoft.com/office/officeart/2008/layout/VerticalCurvedList"/>
    <dgm:cxn modelId="{C250C0CC-D4B7-D747-A48E-2EE8033D92A0}" type="presParOf" srcId="{1FECFB32-E6B3-4745-B74B-03EBCFD88A4F}" destId="{E80E83BC-FA7D-41C4-ADB9-CFD4B5BC7C27}" srcOrd="0" destOrd="0" presId="urn:microsoft.com/office/officeart/2008/layout/VerticalCurvedList"/>
    <dgm:cxn modelId="{5103C171-47F0-F448-A513-4649D65C8DC6}" type="presParOf" srcId="{E80E83BC-FA7D-41C4-ADB9-CFD4B5BC7C27}" destId="{60030C70-F1E5-4987-AFAD-C98CFD15F308}" srcOrd="0" destOrd="0" presId="urn:microsoft.com/office/officeart/2008/layout/VerticalCurvedList"/>
    <dgm:cxn modelId="{E94CB5FA-7DA1-CE43-965F-1C56B534F3B0}" type="presParOf" srcId="{E80E83BC-FA7D-41C4-ADB9-CFD4B5BC7C27}" destId="{75CD2D43-FF46-486F-8F92-07E6EFDCB430}" srcOrd="1" destOrd="0" presId="urn:microsoft.com/office/officeart/2008/layout/VerticalCurvedList"/>
    <dgm:cxn modelId="{1C501B0C-49B4-324C-8988-6B90A9E03655}" type="presParOf" srcId="{E80E83BC-FA7D-41C4-ADB9-CFD4B5BC7C27}" destId="{45661116-E63B-4383-BA11-80CAAF8FBF7E}" srcOrd="2" destOrd="0" presId="urn:microsoft.com/office/officeart/2008/layout/VerticalCurvedList"/>
    <dgm:cxn modelId="{52558EF1-08FD-B449-B9A6-F3D939E069D1}" type="presParOf" srcId="{E80E83BC-FA7D-41C4-ADB9-CFD4B5BC7C27}" destId="{4AF4D685-69D0-43E3-9F8A-CC8E8769CF62}" srcOrd="3" destOrd="0" presId="urn:microsoft.com/office/officeart/2008/layout/VerticalCurvedList"/>
    <dgm:cxn modelId="{2D1A91BD-03DB-8C4D-AB30-A328336DEE67}" type="presParOf" srcId="{1FECFB32-E6B3-4745-B74B-03EBCFD88A4F}" destId="{2EDA5132-F085-4E3B-BEF6-ED2C397CDBF7}" srcOrd="1" destOrd="0" presId="urn:microsoft.com/office/officeart/2008/layout/VerticalCurvedList"/>
    <dgm:cxn modelId="{EC753BC0-7D69-EA4F-8735-52DCD0657939}" type="presParOf" srcId="{1FECFB32-E6B3-4745-B74B-03EBCFD88A4F}" destId="{4A080864-EA3F-460E-A43D-87F682A0B74D}" srcOrd="2" destOrd="0" presId="urn:microsoft.com/office/officeart/2008/layout/VerticalCurvedList"/>
    <dgm:cxn modelId="{BABBE586-BBBD-6F46-ACE8-031A6CCC0E93}" type="presParOf" srcId="{4A080864-EA3F-460E-A43D-87F682A0B74D}" destId="{ED3C09F1-2D6D-4190-9E6D-EDDB3272A725}" srcOrd="0" destOrd="0" presId="urn:microsoft.com/office/officeart/2008/layout/VerticalCurvedList"/>
    <dgm:cxn modelId="{3B29E863-6DED-8D46-B54A-437B4977CD9F}" type="presParOf" srcId="{1FECFB32-E6B3-4745-B74B-03EBCFD88A4F}" destId="{890952B4-38AA-41FF-A5D3-8211D557B0E1}" srcOrd="3" destOrd="0" presId="urn:microsoft.com/office/officeart/2008/layout/VerticalCurvedList"/>
    <dgm:cxn modelId="{B716654D-076E-CE44-8EB2-B37B5E56536D}" type="presParOf" srcId="{1FECFB32-E6B3-4745-B74B-03EBCFD88A4F}" destId="{E83AB650-1351-42AD-B40B-62B6DEA53B72}" srcOrd="4" destOrd="0" presId="urn:microsoft.com/office/officeart/2008/layout/VerticalCurvedList"/>
    <dgm:cxn modelId="{8AD5E4A0-37D0-C740-9CD1-3AF105912A9F}" type="presParOf" srcId="{E83AB650-1351-42AD-B40B-62B6DEA53B72}" destId="{BCF104F0-8207-4D4B-8D30-9B5FF072325D}" srcOrd="0" destOrd="0" presId="urn:microsoft.com/office/officeart/2008/layout/VerticalCurvedList"/>
    <dgm:cxn modelId="{B466FB31-7EC1-DB49-9A79-E36C4F9ECA0D}" type="presParOf" srcId="{1FECFB32-E6B3-4745-B74B-03EBCFD88A4F}" destId="{1D64D228-CAB5-4574-A504-DE95AB25EA27}" srcOrd="5" destOrd="0" presId="urn:microsoft.com/office/officeart/2008/layout/VerticalCurvedList"/>
    <dgm:cxn modelId="{CF13D80E-21A3-F04D-A365-93DD4374314B}" type="presParOf" srcId="{1FECFB32-E6B3-4745-B74B-03EBCFD88A4F}" destId="{BF4E84FF-9029-4B61-A15A-25C1445C740A}" srcOrd="6" destOrd="0" presId="urn:microsoft.com/office/officeart/2008/layout/VerticalCurvedList"/>
    <dgm:cxn modelId="{4AFA633E-C550-B24D-BA84-81DB74662097}" type="presParOf" srcId="{BF4E84FF-9029-4B61-A15A-25C1445C740A}" destId="{D318C2A8-EF24-405C-81FA-6A044674B627}" srcOrd="0" destOrd="0" presId="urn:microsoft.com/office/officeart/2008/layout/VerticalCurvedList"/>
    <dgm:cxn modelId="{5291EEF9-E788-5F45-B6F1-378CE737C0B1}" type="presParOf" srcId="{1FECFB32-E6B3-4745-B74B-03EBCFD88A4F}" destId="{9D6787BB-1453-4DA2-861D-55C8D5BC14DD}" srcOrd="7" destOrd="0" presId="urn:microsoft.com/office/officeart/2008/layout/VerticalCurvedList"/>
    <dgm:cxn modelId="{2EDDCBF1-DA5E-C448-BC00-E5A234829445}" type="presParOf" srcId="{1FECFB32-E6B3-4745-B74B-03EBCFD88A4F}" destId="{6445DC0A-CE26-4AB2-8731-BC6E51433055}" srcOrd="8" destOrd="0" presId="urn:microsoft.com/office/officeart/2008/layout/VerticalCurvedList"/>
    <dgm:cxn modelId="{0E2F1DE9-630F-EF4C-89B2-78FD1168B22B}" type="presParOf" srcId="{6445DC0A-CE26-4AB2-8731-BC6E51433055}" destId="{E5C31066-E276-44EE-AA8A-6739FF02CE8E}" srcOrd="0" destOrd="0" presId="urn:microsoft.com/office/officeart/2008/layout/VerticalCurvedList"/>
    <dgm:cxn modelId="{F68AF48B-3D43-374C-BE83-D9C2A51D3E3F}" type="presParOf" srcId="{1FECFB32-E6B3-4745-B74B-03EBCFD88A4F}" destId="{3A56A0E3-B579-4A51-9047-4696CD9A7063}" srcOrd="9" destOrd="0" presId="urn:microsoft.com/office/officeart/2008/layout/VerticalCurvedList"/>
    <dgm:cxn modelId="{75742D35-0991-204B-8B45-19852C4B7654}" type="presParOf" srcId="{1FECFB32-E6B3-4745-B74B-03EBCFD88A4F}" destId="{5DF17D16-4460-4468-895F-5280190648E0}" srcOrd="10" destOrd="0" presId="urn:microsoft.com/office/officeart/2008/layout/VerticalCurvedList"/>
    <dgm:cxn modelId="{12834863-23BC-8842-96EE-A451BB829614}" type="presParOf" srcId="{5DF17D16-4460-4468-895F-5280190648E0}" destId="{C565211A-F819-4789-B901-16E10409A1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D2D43-FF46-486F-8F92-07E6EFDCB430}">
      <dsp:nvSpPr>
        <dsp:cNvPr id="0" name=""/>
        <dsp:cNvSpPr/>
      </dsp:nvSpPr>
      <dsp:spPr>
        <a:xfrm>
          <a:off x="-6125384" y="-937168"/>
          <a:ext cx="7291592" cy="7291592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A5132-F085-4E3B-BEF6-ED2C397CDBF7}">
      <dsp:nvSpPr>
        <dsp:cNvPr id="0" name=""/>
        <dsp:cNvSpPr/>
      </dsp:nvSpPr>
      <dsp:spPr>
        <a:xfrm>
          <a:off x="509587" y="338470"/>
          <a:ext cx="10767652" cy="677373"/>
        </a:xfrm>
        <a:prstGeom prst="roundRect">
          <a:avLst/>
        </a:prstGeom>
        <a:gradFill flip="none" rotWithShape="1">
          <a:gsLst>
            <a:gs pos="0">
              <a:schemeClr val="accent3">
                <a:lumMod val="50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Handling jobs with thickness 400 mm and weight of 20 MT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542654" y="371537"/>
        <a:ext cx="10701518" cy="611239"/>
      </dsp:txXfrm>
    </dsp:sp>
    <dsp:sp modelId="{ED3C09F1-2D6D-4190-9E6D-EDDB3272A725}">
      <dsp:nvSpPr>
        <dsp:cNvPr id="0" name=""/>
        <dsp:cNvSpPr/>
      </dsp:nvSpPr>
      <dsp:spPr>
        <a:xfrm>
          <a:off x="86228" y="253798"/>
          <a:ext cx="846717" cy="846717"/>
        </a:xfrm>
        <a:prstGeom prst="ellipse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51000">
              <a:srgbClr val="00B0F0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952B4-38AA-41FF-A5D3-8211D557B0E1}">
      <dsp:nvSpPr>
        <dsp:cNvPr id="0" name=""/>
        <dsp:cNvSpPr/>
      </dsp:nvSpPr>
      <dsp:spPr>
        <a:xfrm>
          <a:off x="994973" y="1354205"/>
          <a:ext cx="10282266" cy="677373"/>
        </a:xfrm>
        <a:prstGeom prst="roundRect">
          <a:avLst/>
        </a:prstGeom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97000">
              <a:schemeClr val="accent5">
                <a:lumMod val="60000"/>
                <a:lumOff val="40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Off-shore and on-shore jobs of structural, pressure parts like tubes, vessels weldments</a:t>
          </a:r>
          <a:endParaRPr lang="en-US" sz="18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028040" y="1387272"/>
        <a:ext cx="10216132" cy="611239"/>
      </dsp:txXfrm>
    </dsp:sp>
    <dsp:sp modelId="{BCF104F0-8207-4D4B-8D30-9B5FF072325D}">
      <dsp:nvSpPr>
        <dsp:cNvPr id="0" name=""/>
        <dsp:cNvSpPr/>
      </dsp:nvSpPr>
      <dsp:spPr>
        <a:xfrm>
          <a:off x="571614" y="1269533"/>
          <a:ext cx="846717" cy="846717"/>
        </a:xfrm>
        <a:prstGeom prst="ellipse">
          <a:avLst/>
        </a:prstGeom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0000">
              <a:schemeClr val="accent5">
                <a:lumMod val="0"/>
                <a:lumOff val="100000"/>
              </a:schemeClr>
            </a:gs>
            <a:gs pos="50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4D228-CAB5-4574-A504-DE95AB25EA27}">
      <dsp:nvSpPr>
        <dsp:cNvPr id="0" name=""/>
        <dsp:cNvSpPr/>
      </dsp:nvSpPr>
      <dsp:spPr>
        <a:xfrm>
          <a:off x="1143947" y="2369941"/>
          <a:ext cx="10133292" cy="677373"/>
        </a:xfrm>
        <a:prstGeom prst="roundRect">
          <a:avLst/>
        </a:prstGeom>
        <a:gradFill flip="none" rotWithShape="1">
          <a:gsLst>
            <a:gs pos="0">
              <a:schemeClr val="accent3">
                <a:lumMod val="50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NUCLEAR jobs as per ASME SEC III and RCCM requirements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177014" y="2403008"/>
        <a:ext cx="10067158" cy="611239"/>
      </dsp:txXfrm>
    </dsp:sp>
    <dsp:sp modelId="{D318C2A8-EF24-405C-81FA-6A044674B627}">
      <dsp:nvSpPr>
        <dsp:cNvPr id="0" name=""/>
        <dsp:cNvSpPr/>
      </dsp:nvSpPr>
      <dsp:spPr>
        <a:xfrm>
          <a:off x="720589" y="2285269"/>
          <a:ext cx="846717" cy="846717"/>
        </a:xfrm>
        <a:prstGeom prst="ellipse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50000">
              <a:srgbClr val="00B0F0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787BB-1453-4DA2-861D-55C8D5BC14DD}">
      <dsp:nvSpPr>
        <dsp:cNvPr id="0" name=""/>
        <dsp:cNvSpPr/>
      </dsp:nvSpPr>
      <dsp:spPr>
        <a:xfrm>
          <a:off x="994973" y="3385676"/>
          <a:ext cx="10282266" cy="677373"/>
        </a:xfrm>
        <a:prstGeom prst="roundRect">
          <a:avLst/>
        </a:prstGeom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97000">
              <a:schemeClr val="accent5">
                <a:lumMod val="60000"/>
                <a:lumOff val="40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NUCLEAR jobs as per ASME SEC III and RCCM requirements</a:t>
          </a:r>
          <a:endParaRPr lang="en-US" sz="18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028040" y="3418743"/>
        <a:ext cx="10216132" cy="611239"/>
      </dsp:txXfrm>
    </dsp:sp>
    <dsp:sp modelId="{E5C31066-E276-44EE-AA8A-6739FF02CE8E}">
      <dsp:nvSpPr>
        <dsp:cNvPr id="0" name=""/>
        <dsp:cNvSpPr/>
      </dsp:nvSpPr>
      <dsp:spPr>
        <a:xfrm>
          <a:off x="571614" y="3301004"/>
          <a:ext cx="846717" cy="846717"/>
        </a:xfrm>
        <a:prstGeom prst="ellipse">
          <a:avLst/>
        </a:prstGeom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0000">
              <a:schemeClr val="accent5">
                <a:lumMod val="0"/>
                <a:lumOff val="100000"/>
              </a:schemeClr>
            </a:gs>
            <a:gs pos="50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6A0E3-B579-4A51-9047-4696CD9A7063}">
      <dsp:nvSpPr>
        <dsp:cNvPr id="0" name=""/>
        <dsp:cNvSpPr/>
      </dsp:nvSpPr>
      <dsp:spPr>
        <a:xfrm>
          <a:off x="509587" y="4401412"/>
          <a:ext cx="10767652" cy="677373"/>
        </a:xfrm>
        <a:prstGeom prst="roundRect">
          <a:avLst/>
        </a:prstGeom>
        <a:gradFill flip="none" rotWithShape="1">
          <a:gsLst>
            <a:gs pos="0">
              <a:schemeClr val="accent3">
                <a:lumMod val="50000"/>
              </a:schemeClr>
            </a:gs>
            <a:gs pos="97000">
              <a:schemeClr val="accent3">
                <a:lumMod val="7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Over 1000+ various NDT services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542654" y="4434479"/>
        <a:ext cx="10701518" cy="611239"/>
      </dsp:txXfrm>
    </dsp:sp>
    <dsp:sp modelId="{C565211A-F819-4789-B901-16E10409A102}">
      <dsp:nvSpPr>
        <dsp:cNvPr id="0" name=""/>
        <dsp:cNvSpPr/>
      </dsp:nvSpPr>
      <dsp:spPr>
        <a:xfrm>
          <a:off x="86228" y="4316740"/>
          <a:ext cx="846717" cy="846717"/>
        </a:xfrm>
        <a:prstGeom prst="ellipse">
          <a:avLst/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50000">
              <a:schemeClr val="accent3">
                <a:lumMod val="0"/>
                <a:lumOff val="100000"/>
              </a:schemeClr>
            </a:gs>
            <a:gs pos="50000">
              <a:srgbClr val="00B0F0"/>
            </a:gs>
          </a:gsLst>
          <a:path path="shape">
            <a:fillToRect l="50000" t="50000" r="50000" b="50000"/>
          </a:path>
          <a:tileRect/>
        </a:gra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2D058-9647-498D-80EE-CE627AFC868E}" type="datetimeFigureOut">
              <a:rPr lang="en-US" smtClean="0"/>
              <a:t>2019-10-15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E2FA5-B3E2-4FD0-82DC-30615C514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05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2019-10-15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32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1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6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99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07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2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21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29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63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7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1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81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32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53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03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59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99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01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4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22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28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88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76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4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773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060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54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67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313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2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15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82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1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9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15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70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17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910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72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205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5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351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208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234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11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06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0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00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2019-10-15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‹#›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9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bg1"/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2019-10-15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9" r:id="rId10"/>
    <p:sldLayoutId id="2147483760" r:id="rId11"/>
    <p:sldLayoutId id="2147483761" r:id="rId12"/>
    <p:sldLayoutId id="2147483762" r:id="rId13"/>
    <p:sldLayoutId id="2147483765" r:id="rId14"/>
    <p:sldLayoutId id="2147483768" r:id="rId15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microsoft.com/office/2007/relationships/hdphoto" Target="../media/hdphoto2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60.xml"/><Relationship Id="rId3" Type="http://schemas.openxmlformats.org/officeDocument/2006/relationships/slide" Target="slide5.xml"/><Relationship Id="rId7" Type="http://schemas.openxmlformats.org/officeDocument/2006/relationships/slide" Target="slide33.xml"/><Relationship Id="rId12" Type="http://schemas.openxmlformats.org/officeDocument/2006/relationships/slide" Target="slide5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54.xml"/><Relationship Id="rId5" Type="http://schemas.openxmlformats.org/officeDocument/2006/relationships/slide" Target="slide14.xml"/><Relationship Id="rId10" Type="http://schemas.openxmlformats.org/officeDocument/2006/relationships/slide" Target="slide48.xml"/><Relationship Id="rId4" Type="http://schemas.openxmlformats.org/officeDocument/2006/relationships/slide" Target="slide9.xml"/><Relationship Id="rId9" Type="http://schemas.openxmlformats.org/officeDocument/2006/relationships/slide" Target="slide44.xml"/><Relationship Id="rId14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3" Type="http://schemas.openxmlformats.org/officeDocument/2006/relationships/image" Target="../media/image3.pn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mail@sqsndt.co.in" TargetMode="Externa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hyperlink" Target="mailto:sqsindonesia@sqsndt.co.in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hyperlink" Target="mailto:sqsksa@sqsndt.co.in" TargetMode="Externa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hyperlink" Target="mailto:panneer@sqsndt.co.in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mailto:murugan@sqsndt.co.in" TargetMode="Externa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mailto:mssidco@sqsndt.co.in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msmathur@sqsndt.co.in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hyperlink" Target="mailto:msmdm@sqsndt.co.in" TargetMode="External"/><Relationship Id="rId9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mailto:msmdv@sqsndt.co.in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smadurai@sqsndt.co.in" TargetMode="External"/><Relationship Id="rId5" Type="http://schemas.openxmlformats.org/officeDocument/2006/relationships/image" Target="../media/image71.jpg"/><Relationship Id="rId4" Type="http://schemas.openxmlformats.org/officeDocument/2006/relationships/hyperlink" Target="mailto:msviralimalai@sqsndt.co.in" TargetMode="External"/><Relationship Id="rId9" Type="http://schemas.openxmlformats.org/officeDocument/2006/relationships/image" Target="../media/image7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sqscbe@sqsndt.co.in" TargetMode="Externa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3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34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microsoft.com/office/2007/relationships/hdphoto" Target="../media/hdphoto3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mail@sqsndt.co.in" TargetMode="External"/><Relationship Id="rId2" Type="http://schemas.openxmlformats.org/officeDocument/2006/relationships/hyperlink" Target="http://www.sqsndt.co.in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3">
                <a:lumMod val="75000"/>
              </a:schemeClr>
            </a:gs>
            <a:gs pos="0">
              <a:schemeClr val="bg1"/>
            </a:gs>
            <a:gs pos="97000">
              <a:srgbClr val="7030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309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B9149-79CD-4764-A403-9B92FEF7B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F168DCA-A2EB-4696-BE0E-310B7DC9ECF3}"/>
              </a:ext>
            </a:extLst>
          </p:cNvPr>
          <p:cNvSpPr/>
          <p:nvPr/>
        </p:nvSpPr>
        <p:spPr>
          <a:xfrm>
            <a:off x="1600202" y="636386"/>
            <a:ext cx="3428998" cy="5486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</a:rPr>
              <a:t>Mathur Branch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1985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3B129C-48FE-48FB-9FE8-6B344FEDE25D}"/>
              </a:ext>
            </a:extLst>
          </p:cNvPr>
          <p:cNvSpPr/>
          <p:nvPr/>
        </p:nvSpPr>
        <p:spPr>
          <a:xfrm>
            <a:off x="7162800" y="1173182"/>
            <a:ext cx="3428997" cy="5486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1990</a:t>
            </a:r>
            <a:r>
              <a:rPr lang="en-US" sz="2000" b="1" dirty="0">
                <a:solidFill>
                  <a:schemeClr val="tx1"/>
                </a:solidFill>
              </a:rPr>
              <a:t>   SIDCO Branch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DF418A-36D5-4ED5-A9F2-FB82E4D62612}"/>
              </a:ext>
            </a:extLst>
          </p:cNvPr>
          <p:cNvSpPr/>
          <p:nvPr/>
        </p:nvSpPr>
        <p:spPr>
          <a:xfrm>
            <a:off x="1219201" y="1687946"/>
            <a:ext cx="3809999" cy="5486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algn="r"/>
            <a:r>
              <a:rPr lang="en-US" sz="2000" b="1" dirty="0" err="1">
                <a:solidFill>
                  <a:schemeClr val="tx1"/>
                </a:solidFill>
              </a:rPr>
              <a:t>Viralimalai</a:t>
            </a:r>
            <a:r>
              <a:rPr lang="en-US" sz="2000" b="1" dirty="0">
                <a:solidFill>
                  <a:schemeClr val="tx1"/>
                </a:solidFill>
              </a:rPr>
              <a:t> Branch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1992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FDCDFD-E3C8-451F-8C20-B40A210FC7D0}"/>
              </a:ext>
            </a:extLst>
          </p:cNvPr>
          <p:cNvSpPr/>
          <p:nvPr/>
        </p:nvSpPr>
        <p:spPr>
          <a:xfrm>
            <a:off x="7162800" y="2145146"/>
            <a:ext cx="3962393" cy="5486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1994</a:t>
            </a:r>
            <a:r>
              <a:rPr lang="en-US" sz="2000" b="1" dirty="0">
                <a:solidFill>
                  <a:schemeClr val="tx1"/>
                </a:solidFill>
              </a:rPr>
              <a:t>   Coimbatore Branch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9C7646A-8810-46E6-8576-F79B55544325}"/>
              </a:ext>
            </a:extLst>
          </p:cNvPr>
          <p:cNvSpPr/>
          <p:nvPr/>
        </p:nvSpPr>
        <p:spPr>
          <a:xfrm>
            <a:off x="1219201" y="2678546"/>
            <a:ext cx="3809999" cy="5486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</a:rPr>
              <a:t>Madurai Branch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1995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0079B7-CEA5-4156-9735-7F6F384C0129}"/>
              </a:ext>
            </a:extLst>
          </p:cNvPr>
          <p:cNvSpPr/>
          <p:nvPr/>
        </p:nvSpPr>
        <p:spPr>
          <a:xfrm>
            <a:off x="7162800" y="3150986"/>
            <a:ext cx="3962390" cy="5486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1997</a:t>
            </a:r>
            <a:r>
              <a:rPr lang="en-US" sz="2000" b="1" dirty="0">
                <a:solidFill>
                  <a:schemeClr val="tx1"/>
                </a:solidFill>
              </a:rPr>
              <a:t>   Machining Division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DDF523-B593-4E3C-8065-BC8E2DF61691}"/>
              </a:ext>
            </a:extLst>
          </p:cNvPr>
          <p:cNvSpPr/>
          <p:nvPr/>
        </p:nvSpPr>
        <p:spPr>
          <a:xfrm>
            <a:off x="1219201" y="3669146"/>
            <a:ext cx="3809999" cy="5486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</a:rPr>
              <a:t>Heavy Fabrication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1998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8DECF3-8B2E-40ED-858F-456C81C431E5}"/>
              </a:ext>
            </a:extLst>
          </p:cNvPr>
          <p:cNvSpPr/>
          <p:nvPr/>
        </p:nvSpPr>
        <p:spPr>
          <a:xfrm>
            <a:off x="7162800" y="4141586"/>
            <a:ext cx="3962390" cy="5486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2015</a:t>
            </a:r>
            <a:r>
              <a:rPr lang="en-US" sz="2000" b="1" dirty="0">
                <a:solidFill>
                  <a:schemeClr val="tx1"/>
                </a:solidFill>
              </a:rPr>
              <a:t>   Indonesia Branch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0F050D-DA8F-4ADB-A104-89BFCCA2A83A}"/>
              </a:ext>
            </a:extLst>
          </p:cNvPr>
          <p:cNvSpPr/>
          <p:nvPr/>
        </p:nvSpPr>
        <p:spPr>
          <a:xfrm>
            <a:off x="1066799" y="4659746"/>
            <a:ext cx="3962401" cy="5486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</a:rPr>
              <a:t>Saudi Arabia Branch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05F89C9-34B2-40B5-A9FB-374C82854CE8}"/>
              </a:ext>
            </a:extLst>
          </p:cNvPr>
          <p:cNvSpPr/>
          <p:nvPr/>
        </p:nvSpPr>
        <p:spPr>
          <a:xfrm>
            <a:off x="7162799" y="5132186"/>
            <a:ext cx="4419597" cy="5486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2019</a:t>
            </a:r>
            <a:r>
              <a:rPr lang="en-US" sz="2000" b="1" dirty="0">
                <a:solidFill>
                  <a:schemeClr val="tx1"/>
                </a:solidFill>
              </a:rPr>
              <a:t>   Singapore Branch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070A18-244F-46EE-8549-00D8F6BD8D39}"/>
              </a:ext>
            </a:extLst>
          </p:cNvPr>
          <p:cNvSpPr/>
          <p:nvPr/>
        </p:nvSpPr>
        <p:spPr>
          <a:xfrm>
            <a:off x="7139608" y="6259946"/>
            <a:ext cx="2590800" cy="6516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A99379-1BA3-4A03-993A-5E4DE48BBC2D}"/>
              </a:ext>
            </a:extLst>
          </p:cNvPr>
          <p:cNvSpPr/>
          <p:nvPr/>
        </p:nvSpPr>
        <p:spPr>
          <a:xfrm>
            <a:off x="7162801" y="0"/>
            <a:ext cx="2514600" cy="65162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lstStyle/>
          <a:p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8D2786-F52C-49B2-87A2-E007B951B813}"/>
              </a:ext>
            </a:extLst>
          </p:cNvPr>
          <p:cNvSpPr/>
          <p:nvPr/>
        </p:nvSpPr>
        <p:spPr>
          <a:xfrm>
            <a:off x="1066799" y="5665586"/>
            <a:ext cx="3962401" cy="5486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4320" bIns="0" rtlCol="0" anchor="ctr"/>
          <a:lstStyle/>
          <a:p>
            <a:pPr algn="r"/>
            <a:r>
              <a:rPr lang="en-US" sz="2000" b="1" dirty="0">
                <a:solidFill>
                  <a:schemeClr val="tx1"/>
                </a:solidFill>
              </a:rPr>
              <a:t>Malaysia Branch  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2019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3EAE30-99BB-4531-9C8E-F0FFA729F4DB}"/>
              </a:ext>
            </a:extLst>
          </p:cNvPr>
          <p:cNvGrpSpPr/>
          <p:nvPr/>
        </p:nvGrpSpPr>
        <p:grpSpPr>
          <a:xfrm>
            <a:off x="6096000" y="-304800"/>
            <a:ext cx="0" cy="8001000"/>
            <a:chOff x="6096000" y="-304800"/>
            <a:chExt cx="0" cy="8001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CEE7CE-1D3B-44FB-AD09-A283338BB4D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228600"/>
              <a:ext cx="0" cy="7315200"/>
            </a:xfrm>
            <a:prstGeom prst="line">
              <a:avLst/>
            </a:prstGeom>
            <a:ln w="2222500">
              <a:solidFill>
                <a:schemeClr val="accent4">
                  <a:lumMod val="75000"/>
                </a:schemeClr>
              </a:solidFill>
            </a:ln>
            <a:effectLst>
              <a:outerShdw blurRad="317500" sx="105000" sy="1050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3FDEB02-81F8-4826-89CA-5CAA2BEC986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304800"/>
              <a:ext cx="0" cy="8001000"/>
            </a:xfrm>
            <a:prstGeom prst="line">
              <a:avLst/>
            </a:prstGeom>
            <a:ln w="1270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07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2" grpId="0" animBg="1"/>
      <p:bldP spid="53" grpId="0" animBg="1"/>
      <p:bldP spid="54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ED081D-BAE5-40DA-9B76-294045957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032" y="0"/>
            <a:ext cx="1769806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CDBFB7-4F38-4878-B1A8-FB86E2F1299B}"/>
              </a:ext>
            </a:extLst>
          </p:cNvPr>
          <p:cNvGrpSpPr/>
          <p:nvPr/>
        </p:nvGrpSpPr>
        <p:grpSpPr>
          <a:xfrm>
            <a:off x="3238874" y="4745828"/>
            <a:ext cx="8951539" cy="1817442"/>
            <a:chOff x="3238874" y="4745828"/>
            <a:chExt cx="8951539" cy="1817442"/>
          </a:xfrm>
        </p:grpSpPr>
        <p:sp>
          <p:nvSpPr>
            <p:cNvPr id="4" name="Rectangle 3"/>
            <p:cNvSpPr/>
            <p:nvPr/>
          </p:nvSpPr>
          <p:spPr>
            <a:xfrm>
              <a:off x="4259715" y="4745828"/>
              <a:ext cx="7930698" cy="181744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3" name="Right Triangle 2"/>
            <p:cNvSpPr/>
            <p:nvPr/>
          </p:nvSpPr>
          <p:spPr>
            <a:xfrm rot="16200000">
              <a:off x="2841649" y="5143053"/>
              <a:ext cx="1817442" cy="1022991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259717" y="5023772"/>
              <a:ext cx="7322684" cy="1261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126"/>
              <a:r>
                <a:rPr lang="en-US" sz="4799" b="1" kern="0" cap="all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Corporate office</a:t>
              </a:r>
            </a:p>
            <a:p>
              <a:pPr algn="r" defTabSz="914126"/>
              <a:r>
                <a:rPr lang="en-US" sz="2799" kern="0" cap="all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Trichy - </a:t>
              </a:r>
              <a:r>
                <a:rPr lang="en-US" sz="2799" kern="0" cap="all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india</a:t>
              </a:r>
              <a:endParaRPr lang="en-US" sz="2799" cap="all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8D9F39F-EF6F-4C60-874D-6B9BC79FE6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20" y="39319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CDC151-6D87-4C9C-8DA2-0D75E8F120DD}"/>
              </a:ext>
            </a:extLst>
          </p:cNvPr>
          <p:cNvGrpSpPr/>
          <p:nvPr/>
        </p:nvGrpSpPr>
        <p:grpSpPr>
          <a:xfrm>
            <a:off x="1502569" y="3657600"/>
            <a:ext cx="9186862" cy="1666875"/>
            <a:chOff x="1014413" y="2362200"/>
            <a:chExt cx="9186862" cy="16668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ABA0A-A0F6-4DD3-A2EF-E9900FC5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13" y="2686050"/>
              <a:ext cx="952500" cy="10191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F8DE9B-E313-4172-81AA-B04B0F5BB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629" y="2362200"/>
              <a:ext cx="1666875" cy="16668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AF7CE8-DB70-4898-8E5C-279E5624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219" y="2362200"/>
              <a:ext cx="1666875" cy="16668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6BAF21-DC13-4DBB-8DEC-7BF2AAE30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09" y="2362200"/>
              <a:ext cx="1666875" cy="16668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F6B757-10A9-48FA-9F66-7DF61DA5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2362200"/>
              <a:ext cx="1666875" cy="166687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3357CEA-73F3-4F49-9CCB-FDA915B83565}"/>
              </a:ext>
            </a:extLst>
          </p:cNvPr>
          <p:cNvSpPr txBox="1"/>
          <p:nvPr/>
        </p:nvSpPr>
        <p:spPr>
          <a:xfrm>
            <a:off x="1502570" y="1667391"/>
            <a:ext cx="9186861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ISO 9001:2015 Certified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ISO 17025 NABL Certified Laboratory</a:t>
            </a:r>
          </a:p>
          <a:p>
            <a:pPr algn="ctr">
              <a:spcAft>
                <a:spcPts val="1000"/>
              </a:spcAft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IBR Certification</a:t>
            </a:r>
          </a:p>
        </p:txBody>
      </p:sp>
    </p:spTree>
    <p:extLst>
      <p:ext uri="{BB962C8B-B14F-4D97-AF65-F5344CB8AC3E}">
        <p14:creationId xmlns:p14="http://schemas.microsoft.com/office/powerpoint/2010/main" val="25779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4CD670C8-F3D7-450E-8199-1C8BE6C12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538809"/>
              </p:ext>
            </p:extLst>
          </p:nvPr>
        </p:nvGraphicFramePr>
        <p:xfrm>
          <a:off x="381000" y="762000"/>
          <a:ext cx="11353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5A0DCB7-EFB7-43FE-A829-7DA73F118EC1}"/>
              </a:ext>
            </a:extLst>
          </p:cNvPr>
          <p:cNvSpPr/>
          <p:nvPr/>
        </p:nvSpPr>
        <p:spPr>
          <a:xfrm rot="5400000">
            <a:off x="836676" y="1373124"/>
            <a:ext cx="155448" cy="152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D408F57-0F33-40B6-BD06-771A6775DFC4}"/>
              </a:ext>
            </a:extLst>
          </p:cNvPr>
          <p:cNvSpPr/>
          <p:nvPr/>
        </p:nvSpPr>
        <p:spPr>
          <a:xfrm rot="5400000">
            <a:off x="1335024" y="2386584"/>
            <a:ext cx="155448" cy="152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9779E56F-3761-4AF2-8F50-7AE513FD3910}"/>
              </a:ext>
            </a:extLst>
          </p:cNvPr>
          <p:cNvSpPr/>
          <p:nvPr/>
        </p:nvSpPr>
        <p:spPr>
          <a:xfrm rot="5400000">
            <a:off x="1487424" y="3394428"/>
            <a:ext cx="155448" cy="152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DB04D3B6-5EEA-49EB-B6F6-6EC147D4E216}"/>
              </a:ext>
            </a:extLst>
          </p:cNvPr>
          <p:cNvSpPr/>
          <p:nvPr/>
        </p:nvSpPr>
        <p:spPr>
          <a:xfrm rot="5400000">
            <a:off x="1335024" y="4407408"/>
            <a:ext cx="155448" cy="152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231B4877-C322-4DE2-BA50-3A26E24F1357}"/>
              </a:ext>
            </a:extLst>
          </p:cNvPr>
          <p:cNvSpPr/>
          <p:nvPr/>
        </p:nvSpPr>
        <p:spPr>
          <a:xfrm rot="5400000">
            <a:off x="836676" y="5431536"/>
            <a:ext cx="155448" cy="152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5BFC7F-46C0-403C-8249-CAC21974C74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20" y="393192"/>
            <a:ext cx="640080" cy="640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25C6E-ACA8-4042-A026-CF72DC2EE880}"/>
              </a:ext>
            </a:extLst>
          </p:cNvPr>
          <p:cNvSpPr txBox="1"/>
          <p:nvPr/>
        </p:nvSpPr>
        <p:spPr>
          <a:xfrm>
            <a:off x="533400" y="543580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experienced in</a:t>
            </a:r>
            <a:endParaRPr lang="en-US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3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75CD2D43-FF46-486F-8F92-07E6EFDCB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>
                                            <p:graphicEl>
                                              <a:dgm id="{75CD2D43-FF46-486F-8F92-07E6EFDCB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graphicEl>
                                              <a:dgm id="{75CD2D43-FF46-486F-8F92-07E6EFDCB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graphicEl>
                                              <a:dgm id="{75CD2D43-FF46-486F-8F92-07E6EFDCB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D3C09F1-2D6D-4190-9E6D-EDDB3272A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graphicEl>
                                              <a:dgm id="{ED3C09F1-2D6D-4190-9E6D-EDDB3272A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>
                                            <p:graphicEl>
                                              <a:dgm id="{ED3C09F1-2D6D-4190-9E6D-EDDB3272A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graphicEl>
                                              <a:dgm id="{ED3C09F1-2D6D-4190-9E6D-EDDB3272A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2EDA5132-F085-4E3B-BEF6-ED2C397CD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>
                                            <p:graphicEl>
                                              <a:dgm id="{2EDA5132-F085-4E3B-BEF6-ED2C397CD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>
                                            <p:graphicEl>
                                              <a:dgm id="{2EDA5132-F085-4E3B-BEF6-ED2C397CD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graphicEl>
                                              <a:dgm id="{2EDA5132-F085-4E3B-BEF6-ED2C397CD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BCF104F0-8207-4D4B-8D30-9B5FF072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>
                                            <p:graphicEl>
                                              <a:dgm id="{BCF104F0-8207-4D4B-8D30-9B5FF072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>
                                            <p:graphicEl>
                                              <a:dgm id="{BCF104F0-8207-4D4B-8D30-9B5FF072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graphicEl>
                                              <a:dgm id="{BCF104F0-8207-4D4B-8D30-9B5FF0723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890952B4-38AA-41FF-A5D3-8211D557B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graphicEl>
                                              <a:dgm id="{890952B4-38AA-41FF-A5D3-8211D557B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>
                                            <p:graphicEl>
                                              <a:dgm id="{890952B4-38AA-41FF-A5D3-8211D557B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graphicEl>
                                              <a:dgm id="{890952B4-38AA-41FF-A5D3-8211D557B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D318C2A8-EF24-405C-81FA-6A044674B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>
                                            <p:graphicEl>
                                              <a:dgm id="{D318C2A8-EF24-405C-81FA-6A044674B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>
                                            <p:graphicEl>
                                              <a:dgm id="{D318C2A8-EF24-405C-81FA-6A044674B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graphicEl>
                                              <a:dgm id="{D318C2A8-EF24-405C-81FA-6A044674B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D64D228-CAB5-4574-A504-DE95AB25E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>
                                            <p:graphicEl>
                                              <a:dgm id="{1D64D228-CAB5-4574-A504-DE95AB25E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>
                                            <p:graphicEl>
                                              <a:dgm id="{1D64D228-CAB5-4574-A504-DE95AB25E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graphicEl>
                                              <a:dgm id="{1D64D228-CAB5-4574-A504-DE95AB25EA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5C31066-E276-44EE-AA8A-6739FF02C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graphicEl>
                                              <a:dgm id="{E5C31066-E276-44EE-AA8A-6739FF02C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graphicEl>
                                              <a:dgm id="{E5C31066-E276-44EE-AA8A-6739FF02C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>
                                            <p:graphicEl>
                                              <a:dgm id="{E5C31066-E276-44EE-AA8A-6739FF02C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9D6787BB-1453-4DA2-861D-55C8D5BC1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>
                                            <p:graphicEl>
                                              <a:dgm id="{9D6787BB-1453-4DA2-861D-55C8D5BC1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>
                                            <p:graphicEl>
                                              <a:dgm id="{9D6787BB-1453-4DA2-861D-55C8D5BC1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>
                                            <p:graphicEl>
                                              <a:dgm id="{9D6787BB-1453-4DA2-861D-55C8D5BC1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C565211A-F819-4789-B901-16E10409A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>
                                            <p:graphicEl>
                                              <a:dgm id="{C565211A-F819-4789-B901-16E10409A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>
                                            <p:graphicEl>
                                              <a:dgm id="{C565211A-F819-4789-B901-16E10409A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graphicEl>
                                              <a:dgm id="{C565211A-F819-4789-B901-16E10409A1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3A56A0E3-B579-4A51-9047-4696CD9A7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>
                                            <p:graphicEl>
                                              <a:dgm id="{3A56A0E3-B579-4A51-9047-4696CD9A7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>
                                            <p:graphicEl>
                                              <a:dgm id="{3A56A0E3-B579-4A51-9047-4696CD9A7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>
                                            <p:graphicEl>
                                              <a:dgm id="{3A56A0E3-B579-4A51-9047-4696CD9A7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 uiExpand="1">
        <p:bldSub>
          <a:bldDgm bld="one"/>
        </p:bldSub>
      </p:bldGraphic>
      <p:bldP spid="9" grpId="0" animBg="1"/>
      <p:bldP spid="67" grpId="0" animBg="1"/>
      <p:bldP spid="68" grpId="0" animBg="1"/>
      <p:bldP spid="69" grpId="0" animBg="1"/>
      <p:bldP spid="70" grpId="0" animBg="1"/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Services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25891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>
            <a:extLst>
              <a:ext uri="{FF2B5EF4-FFF2-40B4-BE49-F238E27FC236}">
                <a16:creationId xmlns:a16="http://schemas.microsoft.com/office/drawing/2014/main" id="{1CE2EDBE-0DD1-480A-916D-C5FAA8CDF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E86E9F-54D8-49AE-859F-6C18FA5F18B3}"/>
              </a:ext>
            </a:extLst>
          </p:cNvPr>
          <p:cNvGrpSpPr/>
          <p:nvPr/>
        </p:nvGrpSpPr>
        <p:grpSpPr>
          <a:xfrm>
            <a:off x="2519161" y="1644207"/>
            <a:ext cx="7005839" cy="3569586"/>
            <a:chOff x="2519161" y="1644207"/>
            <a:chExt cx="7005839" cy="35695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735BCE-659F-4E1A-961A-A0FCE95A148C}"/>
                </a:ext>
              </a:extLst>
            </p:cNvPr>
            <p:cNvGrpSpPr/>
            <p:nvPr/>
          </p:nvGrpSpPr>
          <p:grpSpPr>
            <a:xfrm>
              <a:off x="2519161" y="1644207"/>
              <a:ext cx="7005839" cy="3569586"/>
              <a:chOff x="2507622" y="1600200"/>
              <a:chExt cx="7005839" cy="3569586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902BDA2-002E-499A-8448-E82A5E22A0D2}"/>
                  </a:ext>
                </a:extLst>
              </p:cNvPr>
              <p:cNvSpPr/>
              <p:nvPr/>
            </p:nvSpPr>
            <p:spPr>
              <a:xfrm>
                <a:off x="8639779" y="1919431"/>
                <a:ext cx="873682" cy="100557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A7F85BE-3093-4B52-876D-74F0D12F8284}"/>
                  </a:ext>
                </a:extLst>
              </p:cNvPr>
              <p:cNvSpPr/>
              <p:nvPr/>
            </p:nvSpPr>
            <p:spPr>
              <a:xfrm>
                <a:off x="8639778" y="3824664"/>
                <a:ext cx="873682" cy="103314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Flowchart: Manual Input 149">
                <a:extLst>
                  <a:ext uri="{FF2B5EF4-FFF2-40B4-BE49-F238E27FC236}">
                    <a16:creationId xmlns:a16="http://schemas.microsoft.com/office/drawing/2014/main" id="{34DB44AC-1CB6-4B79-80BB-8468AB37A5CA}"/>
                  </a:ext>
                </a:extLst>
              </p:cNvPr>
              <p:cNvSpPr/>
              <p:nvPr/>
            </p:nvSpPr>
            <p:spPr>
              <a:xfrm flipH="1" flipV="1">
                <a:off x="8294261" y="3573629"/>
                <a:ext cx="366055" cy="1596156"/>
              </a:xfrm>
              <a:prstGeom prst="flowChartManualInput">
                <a:avLst/>
              </a:prstGeom>
              <a:solidFill>
                <a:srgbClr val="91B6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Flowchart: Manual Input 150">
                <a:extLst>
                  <a:ext uri="{FF2B5EF4-FFF2-40B4-BE49-F238E27FC236}">
                    <a16:creationId xmlns:a16="http://schemas.microsoft.com/office/drawing/2014/main" id="{F754EC99-A8B3-476A-977A-40EDBD46FD32}"/>
                  </a:ext>
                </a:extLst>
              </p:cNvPr>
              <p:cNvSpPr/>
              <p:nvPr/>
            </p:nvSpPr>
            <p:spPr>
              <a:xfrm flipH="1">
                <a:off x="8294262" y="1600200"/>
                <a:ext cx="366055" cy="1596156"/>
              </a:xfrm>
              <a:prstGeom prst="flowChartManualInput">
                <a:avLst/>
              </a:prstGeom>
              <a:solidFill>
                <a:srgbClr val="91B6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2775FB0-7C71-4CF6-87C1-C53D43F80BB6}"/>
                  </a:ext>
                </a:extLst>
              </p:cNvPr>
              <p:cNvSpPr/>
              <p:nvPr/>
            </p:nvSpPr>
            <p:spPr>
              <a:xfrm>
                <a:off x="3581399" y="1600200"/>
                <a:ext cx="4712859" cy="11898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D9332B20-54E2-4E85-8067-AE6F392D9842}"/>
                  </a:ext>
                </a:extLst>
              </p:cNvPr>
              <p:cNvSpPr/>
              <p:nvPr/>
            </p:nvSpPr>
            <p:spPr>
              <a:xfrm>
                <a:off x="3581399" y="2790062"/>
                <a:ext cx="4712859" cy="118986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0DAC8B4-D13D-47D0-AB95-540335B2811B}"/>
                  </a:ext>
                </a:extLst>
              </p:cNvPr>
              <p:cNvSpPr/>
              <p:nvPr/>
            </p:nvSpPr>
            <p:spPr>
              <a:xfrm>
                <a:off x="3581398" y="3979924"/>
                <a:ext cx="4712859" cy="11898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Flowchart: Delay 154">
                <a:extLst>
                  <a:ext uri="{FF2B5EF4-FFF2-40B4-BE49-F238E27FC236}">
                    <a16:creationId xmlns:a16="http://schemas.microsoft.com/office/drawing/2014/main" id="{37334086-C6DD-4FFC-B6D1-7298B9FE818E}"/>
                  </a:ext>
                </a:extLst>
              </p:cNvPr>
              <p:cNvSpPr/>
              <p:nvPr/>
            </p:nvSpPr>
            <p:spPr>
              <a:xfrm flipH="1">
                <a:off x="2507623" y="1600200"/>
                <a:ext cx="1073777" cy="1189862"/>
              </a:xfrm>
              <a:prstGeom prst="flowChartDelay">
                <a:avLst/>
              </a:prstGeom>
              <a:solidFill>
                <a:schemeClr val="accent5">
                  <a:lumMod val="40000"/>
                  <a:lumOff val="6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Flowchart: Delay 155">
                <a:extLst>
                  <a:ext uri="{FF2B5EF4-FFF2-40B4-BE49-F238E27FC236}">
                    <a16:creationId xmlns:a16="http://schemas.microsoft.com/office/drawing/2014/main" id="{1961DBD4-137C-4E43-A481-CA4A315C39CE}"/>
                  </a:ext>
                </a:extLst>
              </p:cNvPr>
              <p:cNvSpPr/>
              <p:nvPr/>
            </p:nvSpPr>
            <p:spPr>
              <a:xfrm flipH="1">
                <a:off x="2507622" y="2790062"/>
                <a:ext cx="1073777" cy="1189862"/>
              </a:xfrm>
              <a:prstGeom prst="flowChartDelay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Flowchart: Delay 156">
                <a:extLst>
                  <a:ext uri="{FF2B5EF4-FFF2-40B4-BE49-F238E27FC236}">
                    <a16:creationId xmlns:a16="http://schemas.microsoft.com/office/drawing/2014/main" id="{02E9DB81-D661-4DD0-8278-E51E83EAD438}"/>
                  </a:ext>
                </a:extLst>
              </p:cNvPr>
              <p:cNvSpPr/>
              <p:nvPr/>
            </p:nvSpPr>
            <p:spPr>
              <a:xfrm flipH="1">
                <a:off x="2507622" y="3979924"/>
                <a:ext cx="1073777" cy="1189862"/>
              </a:xfrm>
              <a:prstGeom prst="flowChartDelay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C324378F-8C99-4C73-9795-1494AB64E166}"/>
                  </a:ext>
                </a:extLst>
              </p:cNvPr>
              <p:cNvSpPr/>
              <p:nvPr/>
            </p:nvSpPr>
            <p:spPr>
              <a:xfrm>
                <a:off x="2643243" y="1708593"/>
                <a:ext cx="979604" cy="97960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80FC9CA-B6A0-45F1-B8F6-AD58A766395F}"/>
                  </a:ext>
                </a:extLst>
              </p:cNvPr>
              <p:cNvSpPr/>
              <p:nvPr/>
            </p:nvSpPr>
            <p:spPr>
              <a:xfrm>
                <a:off x="2640221" y="2898453"/>
                <a:ext cx="979604" cy="97960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106E662-ACAF-4D07-9FA8-F0112A7E4C59}"/>
                  </a:ext>
                </a:extLst>
              </p:cNvPr>
              <p:cNvSpPr/>
              <p:nvPr/>
            </p:nvSpPr>
            <p:spPr>
              <a:xfrm>
                <a:off x="2630906" y="4081789"/>
                <a:ext cx="979604" cy="97960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08A3F05-20E3-422F-A361-6259C8DCBC48}"/>
                  </a:ext>
                </a:extLst>
              </p:cNvPr>
              <p:cNvSpPr/>
              <p:nvPr/>
            </p:nvSpPr>
            <p:spPr>
              <a:xfrm>
                <a:off x="3702151" y="2013393"/>
                <a:ext cx="45159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126"/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NON-DESTRUCTIVE TESTING</a:t>
                </a: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FE464E1-0E82-4390-9F12-5419F46CBA57}"/>
                  </a:ext>
                </a:extLst>
              </p:cNvPr>
              <p:cNvSpPr/>
              <p:nvPr/>
            </p:nvSpPr>
            <p:spPr>
              <a:xfrm>
                <a:off x="3702151" y="3203255"/>
                <a:ext cx="45159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126"/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ADVANCED NDT SERVICES</a:t>
                </a: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E19748E1-99E0-40AF-9038-180B6A64BDD9}"/>
                  </a:ext>
                </a:extLst>
              </p:cNvPr>
              <p:cNvSpPr/>
              <p:nvPr/>
            </p:nvSpPr>
            <p:spPr>
              <a:xfrm>
                <a:off x="3702151" y="4393117"/>
                <a:ext cx="45159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126"/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F99E9E2-FD38-45B3-819D-B2EE087E8F80}"/>
                  </a:ext>
                </a:extLst>
              </p:cNvPr>
              <p:cNvSpPr/>
              <p:nvPr/>
            </p:nvSpPr>
            <p:spPr>
              <a:xfrm>
                <a:off x="8639771" y="2882204"/>
                <a:ext cx="873682" cy="100557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Trapezoid 157">
                <a:extLst>
                  <a:ext uri="{FF2B5EF4-FFF2-40B4-BE49-F238E27FC236}">
                    <a16:creationId xmlns:a16="http://schemas.microsoft.com/office/drawing/2014/main" id="{2686162C-6980-431E-AB43-3847D4788C47}"/>
                  </a:ext>
                </a:extLst>
              </p:cNvPr>
              <p:cNvSpPr/>
              <p:nvPr/>
            </p:nvSpPr>
            <p:spPr>
              <a:xfrm rot="5400000">
                <a:off x="7882362" y="3201967"/>
                <a:ext cx="1189860" cy="366054"/>
              </a:xfrm>
              <a:prstGeom prst="trapezoid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8" name="Group 4">
              <a:extLst>
                <a:ext uri="{FF2B5EF4-FFF2-40B4-BE49-F238E27FC236}">
                  <a16:creationId xmlns:a16="http://schemas.microsoft.com/office/drawing/2014/main" id="{BDD69A34-9550-40BB-B2FA-7208083559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10430" y="4308706"/>
              <a:ext cx="662631" cy="659279"/>
              <a:chOff x="-278" y="129"/>
              <a:chExt cx="791" cy="787"/>
            </a:xfrm>
            <a:solidFill>
              <a:schemeClr val="accent2"/>
            </a:solidFill>
          </p:grpSpPr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C104A933-1047-4AFE-8AE9-66D95BBF1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8" y="135"/>
                <a:ext cx="397" cy="633"/>
              </a:xfrm>
              <a:custGeom>
                <a:avLst/>
                <a:gdLst>
                  <a:gd name="T0" fmla="*/ 1753 w 1983"/>
                  <a:gd name="T1" fmla="*/ 0 h 3164"/>
                  <a:gd name="T2" fmla="*/ 1833 w 1983"/>
                  <a:gd name="T3" fmla="*/ 13 h 3164"/>
                  <a:gd name="T4" fmla="*/ 1901 w 1983"/>
                  <a:gd name="T5" fmla="*/ 53 h 3164"/>
                  <a:gd name="T6" fmla="*/ 1951 w 1983"/>
                  <a:gd name="T7" fmla="*/ 113 h 3164"/>
                  <a:gd name="T8" fmla="*/ 1979 w 1983"/>
                  <a:gd name="T9" fmla="*/ 188 h 3164"/>
                  <a:gd name="T10" fmla="*/ 1983 w 1983"/>
                  <a:gd name="T11" fmla="*/ 1151 h 3164"/>
                  <a:gd name="T12" fmla="*/ 1810 w 1983"/>
                  <a:gd name="T13" fmla="*/ 229 h 3164"/>
                  <a:gd name="T14" fmla="*/ 1799 w 1983"/>
                  <a:gd name="T15" fmla="*/ 195 h 3164"/>
                  <a:gd name="T16" fmla="*/ 1771 w 1983"/>
                  <a:gd name="T17" fmla="*/ 175 h 3164"/>
                  <a:gd name="T18" fmla="*/ 230 w 1983"/>
                  <a:gd name="T19" fmla="*/ 171 h 3164"/>
                  <a:gd name="T20" fmla="*/ 196 w 1983"/>
                  <a:gd name="T21" fmla="*/ 182 h 3164"/>
                  <a:gd name="T22" fmla="*/ 175 w 1983"/>
                  <a:gd name="T23" fmla="*/ 211 h 3164"/>
                  <a:gd name="T24" fmla="*/ 173 w 1983"/>
                  <a:gd name="T25" fmla="*/ 1594 h 3164"/>
                  <a:gd name="T26" fmla="*/ 184 w 1983"/>
                  <a:gd name="T27" fmla="*/ 1628 h 3164"/>
                  <a:gd name="T28" fmla="*/ 212 w 1983"/>
                  <a:gd name="T29" fmla="*/ 1649 h 3164"/>
                  <a:gd name="T30" fmla="*/ 1753 w 1983"/>
                  <a:gd name="T31" fmla="*/ 1651 h 3164"/>
                  <a:gd name="T32" fmla="*/ 1787 w 1983"/>
                  <a:gd name="T33" fmla="*/ 1640 h 3164"/>
                  <a:gd name="T34" fmla="*/ 1808 w 1983"/>
                  <a:gd name="T35" fmla="*/ 1612 h 3164"/>
                  <a:gd name="T36" fmla="*/ 1810 w 1983"/>
                  <a:gd name="T37" fmla="*/ 1205 h 3164"/>
                  <a:gd name="T38" fmla="*/ 1955 w 1983"/>
                  <a:gd name="T39" fmla="*/ 1344 h 3164"/>
                  <a:gd name="T40" fmla="*/ 1968 w 1983"/>
                  <a:gd name="T41" fmla="*/ 1413 h 3164"/>
                  <a:gd name="T42" fmla="*/ 1983 w 1983"/>
                  <a:gd name="T43" fmla="*/ 1594 h 3164"/>
                  <a:gd name="T44" fmla="*/ 1968 w 1983"/>
                  <a:gd name="T45" fmla="*/ 1674 h 3164"/>
                  <a:gd name="T46" fmla="*/ 1929 w 1983"/>
                  <a:gd name="T47" fmla="*/ 1742 h 3164"/>
                  <a:gd name="T48" fmla="*/ 1869 w 1983"/>
                  <a:gd name="T49" fmla="*/ 1793 h 3164"/>
                  <a:gd name="T50" fmla="*/ 1794 w 1983"/>
                  <a:gd name="T51" fmla="*/ 1820 h 3164"/>
                  <a:gd name="T52" fmla="*/ 1068 w 1983"/>
                  <a:gd name="T53" fmla="*/ 1824 h 3164"/>
                  <a:gd name="T54" fmla="*/ 1583 w 1983"/>
                  <a:gd name="T55" fmla="*/ 3049 h 3164"/>
                  <a:gd name="T56" fmla="*/ 1580 w 1983"/>
                  <a:gd name="T57" fmla="*/ 3092 h 3164"/>
                  <a:gd name="T58" fmla="*/ 1561 w 1983"/>
                  <a:gd name="T59" fmla="*/ 3130 h 3164"/>
                  <a:gd name="T60" fmla="*/ 1525 w 1983"/>
                  <a:gd name="T61" fmla="*/ 3156 h 3164"/>
                  <a:gd name="T62" fmla="*/ 1481 w 1983"/>
                  <a:gd name="T63" fmla="*/ 3164 h 3164"/>
                  <a:gd name="T64" fmla="*/ 1440 w 1983"/>
                  <a:gd name="T65" fmla="*/ 3152 h 3164"/>
                  <a:gd name="T66" fmla="*/ 1407 w 1983"/>
                  <a:gd name="T67" fmla="*/ 3124 h 3164"/>
                  <a:gd name="T68" fmla="*/ 954 w 1983"/>
                  <a:gd name="T69" fmla="*/ 2060 h 3164"/>
                  <a:gd name="T70" fmla="*/ 501 w 1983"/>
                  <a:gd name="T71" fmla="*/ 3125 h 3164"/>
                  <a:gd name="T72" fmla="*/ 466 w 1983"/>
                  <a:gd name="T73" fmla="*/ 3153 h 3164"/>
                  <a:gd name="T74" fmla="*/ 422 w 1983"/>
                  <a:gd name="T75" fmla="*/ 3164 h 3164"/>
                  <a:gd name="T76" fmla="*/ 384 w 1983"/>
                  <a:gd name="T77" fmla="*/ 3156 h 3164"/>
                  <a:gd name="T78" fmla="*/ 348 w 1983"/>
                  <a:gd name="T79" fmla="*/ 3130 h 3164"/>
                  <a:gd name="T80" fmla="*/ 328 w 1983"/>
                  <a:gd name="T81" fmla="*/ 3092 h 3164"/>
                  <a:gd name="T82" fmla="*/ 325 w 1983"/>
                  <a:gd name="T83" fmla="*/ 3049 h 3164"/>
                  <a:gd name="T84" fmla="*/ 842 w 1983"/>
                  <a:gd name="T85" fmla="*/ 1824 h 3164"/>
                  <a:gd name="T86" fmla="*/ 189 w 1983"/>
                  <a:gd name="T87" fmla="*/ 1820 h 3164"/>
                  <a:gd name="T88" fmla="*/ 114 w 1983"/>
                  <a:gd name="T89" fmla="*/ 1793 h 3164"/>
                  <a:gd name="T90" fmla="*/ 54 w 1983"/>
                  <a:gd name="T91" fmla="*/ 1742 h 3164"/>
                  <a:gd name="T92" fmla="*/ 15 w 1983"/>
                  <a:gd name="T93" fmla="*/ 1674 h 3164"/>
                  <a:gd name="T94" fmla="*/ 0 w 1983"/>
                  <a:gd name="T95" fmla="*/ 1594 h 3164"/>
                  <a:gd name="T96" fmla="*/ 4 w 1983"/>
                  <a:gd name="T97" fmla="*/ 188 h 3164"/>
                  <a:gd name="T98" fmla="*/ 31 w 1983"/>
                  <a:gd name="T99" fmla="*/ 113 h 3164"/>
                  <a:gd name="T100" fmla="*/ 82 w 1983"/>
                  <a:gd name="T101" fmla="*/ 53 h 3164"/>
                  <a:gd name="T102" fmla="*/ 150 w 1983"/>
                  <a:gd name="T103" fmla="*/ 13 h 3164"/>
                  <a:gd name="T104" fmla="*/ 230 w 1983"/>
                  <a:gd name="T105" fmla="*/ 0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83" h="3164">
                    <a:moveTo>
                      <a:pt x="230" y="0"/>
                    </a:moveTo>
                    <a:lnTo>
                      <a:pt x="1753" y="0"/>
                    </a:lnTo>
                    <a:lnTo>
                      <a:pt x="1794" y="3"/>
                    </a:lnTo>
                    <a:lnTo>
                      <a:pt x="1833" y="13"/>
                    </a:lnTo>
                    <a:lnTo>
                      <a:pt x="1869" y="31"/>
                    </a:lnTo>
                    <a:lnTo>
                      <a:pt x="1901" y="53"/>
                    </a:lnTo>
                    <a:lnTo>
                      <a:pt x="1929" y="81"/>
                    </a:lnTo>
                    <a:lnTo>
                      <a:pt x="1951" y="113"/>
                    </a:lnTo>
                    <a:lnTo>
                      <a:pt x="1968" y="148"/>
                    </a:lnTo>
                    <a:lnTo>
                      <a:pt x="1979" y="188"/>
                    </a:lnTo>
                    <a:lnTo>
                      <a:pt x="1983" y="229"/>
                    </a:lnTo>
                    <a:lnTo>
                      <a:pt x="1983" y="1151"/>
                    </a:lnTo>
                    <a:lnTo>
                      <a:pt x="1810" y="1030"/>
                    </a:lnTo>
                    <a:lnTo>
                      <a:pt x="1810" y="229"/>
                    </a:lnTo>
                    <a:lnTo>
                      <a:pt x="1808" y="211"/>
                    </a:lnTo>
                    <a:lnTo>
                      <a:pt x="1799" y="195"/>
                    </a:lnTo>
                    <a:lnTo>
                      <a:pt x="1787" y="182"/>
                    </a:lnTo>
                    <a:lnTo>
                      <a:pt x="1771" y="175"/>
                    </a:lnTo>
                    <a:lnTo>
                      <a:pt x="1753" y="171"/>
                    </a:lnTo>
                    <a:lnTo>
                      <a:pt x="230" y="171"/>
                    </a:lnTo>
                    <a:lnTo>
                      <a:pt x="212" y="175"/>
                    </a:lnTo>
                    <a:lnTo>
                      <a:pt x="196" y="182"/>
                    </a:lnTo>
                    <a:lnTo>
                      <a:pt x="184" y="195"/>
                    </a:lnTo>
                    <a:lnTo>
                      <a:pt x="175" y="211"/>
                    </a:lnTo>
                    <a:lnTo>
                      <a:pt x="173" y="229"/>
                    </a:lnTo>
                    <a:lnTo>
                      <a:pt x="173" y="1594"/>
                    </a:lnTo>
                    <a:lnTo>
                      <a:pt x="175" y="1612"/>
                    </a:lnTo>
                    <a:lnTo>
                      <a:pt x="184" y="1628"/>
                    </a:lnTo>
                    <a:lnTo>
                      <a:pt x="196" y="1640"/>
                    </a:lnTo>
                    <a:lnTo>
                      <a:pt x="212" y="1649"/>
                    </a:lnTo>
                    <a:lnTo>
                      <a:pt x="230" y="1651"/>
                    </a:lnTo>
                    <a:lnTo>
                      <a:pt x="1753" y="1651"/>
                    </a:lnTo>
                    <a:lnTo>
                      <a:pt x="1771" y="1649"/>
                    </a:lnTo>
                    <a:lnTo>
                      <a:pt x="1787" y="1640"/>
                    </a:lnTo>
                    <a:lnTo>
                      <a:pt x="1799" y="1628"/>
                    </a:lnTo>
                    <a:lnTo>
                      <a:pt x="1808" y="1612"/>
                    </a:lnTo>
                    <a:lnTo>
                      <a:pt x="1810" y="1594"/>
                    </a:lnTo>
                    <a:lnTo>
                      <a:pt x="1810" y="1205"/>
                    </a:lnTo>
                    <a:lnTo>
                      <a:pt x="1959" y="1309"/>
                    </a:lnTo>
                    <a:lnTo>
                      <a:pt x="1955" y="1344"/>
                    </a:lnTo>
                    <a:lnTo>
                      <a:pt x="1959" y="1379"/>
                    </a:lnTo>
                    <a:lnTo>
                      <a:pt x="1968" y="1413"/>
                    </a:lnTo>
                    <a:lnTo>
                      <a:pt x="1983" y="1444"/>
                    </a:lnTo>
                    <a:lnTo>
                      <a:pt x="1983" y="1594"/>
                    </a:lnTo>
                    <a:lnTo>
                      <a:pt x="1979" y="1635"/>
                    </a:lnTo>
                    <a:lnTo>
                      <a:pt x="1968" y="1674"/>
                    </a:lnTo>
                    <a:lnTo>
                      <a:pt x="1951" y="1710"/>
                    </a:lnTo>
                    <a:lnTo>
                      <a:pt x="1929" y="1742"/>
                    </a:lnTo>
                    <a:lnTo>
                      <a:pt x="1901" y="1770"/>
                    </a:lnTo>
                    <a:lnTo>
                      <a:pt x="1869" y="1793"/>
                    </a:lnTo>
                    <a:lnTo>
                      <a:pt x="1833" y="1810"/>
                    </a:lnTo>
                    <a:lnTo>
                      <a:pt x="1794" y="1820"/>
                    </a:lnTo>
                    <a:lnTo>
                      <a:pt x="1753" y="1824"/>
                    </a:lnTo>
                    <a:lnTo>
                      <a:pt x="1068" y="1824"/>
                    </a:lnTo>
                    <a:lnTo>
                      <a:pt x="1577" y="3027"/>
                    </a:lnTo>
                    <a:lnTo>
                      <a:pt x="1583" y="3049"/>
                    </a:lnTo>
                    <a:lnTo>
                      <a:pt x="1584" y="3071"/>
                    </a:lnTo>
                    <a:lnTo>
                      <a:pt x="1580" y="3092"/>
                    </a:lnTo>
                    <a:lnTo>
                      <a:pt x="1573" y="3112"/>
                    </a:lnTo>
                    <a:lnTo>
                      <a:pt x="1561" y="3130"/>
                    </a:lnTo>
                    <a:lnTo>
                      <a:pt x="1544" y="3144"/>
                    </a:lnTo>
                    <a:lnTo>
                      <a:pt x="1525" y="3156"/>
                    </a:lnTo>
                    <a:lnTo>
                      <a:pt x="1503" y="3163"/>
                    </a:lnTo>
                    <a:lnTo>
                      <a:pt x="1481" y="3164"/>
                    </a:lnTo>
                    <a:lnTo>
                      <a:pt x="1459" y="3160"/>
                    </a:lnTo>
                    <a:lnTo>
                      <a:pt x="1440" y="3152"/>
                    </a:lnTo>
                    <a:lnTo>
                      <a:pt x="1422" y="3140"/>
                    </a:lnTo>
                    <a:lnTo>
                      <a:pt x="1407" y="3124"/>
                    </a:lnTo>
                    <a:lnTo>
                      <a:pt x="1395" y="3104"/>
                    </a:lnTo>
                    <a:lnTo>
                      <a:pt x="954" y="2060"/>
                    </a:lnTo>
                    <a:lnTo>
                      <a:pt x="513" y="3104"/>
                    </a:lnTo>
                    <a:lnTo>
                      <a:pt x="501" y="3125"/>
                    </a:lnTo>
                    <a:lnTo>
                      <a:pt x="485" y="3141"/>
                    </a:lnTo>
                    <a:lnTo>
                      <a:pt x="466" y="3153"/>
                    </a:lnTo>
                    <a:lnTo>
                      <a:pt x="445" y="3161"/>
                    </a:lnTo>
                    <a:lnTo>
                      <a:pt x="422" y="3164"/>
                    </a:lnTo>
                    <a:lnTo>
                      <a:pt x="403" y="3161"/>
                    </a:lnTo>
                    <a:lnTo>
                      <a:pt x="384" y="3156"/>
                    </a:lnTo>
                    <a:lnTo>
                      <a:pt x="364" y="3144"/>
                    </a:lnTo>
                    <a:lnTo>
                      <a:pt x="348" y="3130"/>
                    </a:lnTo>
                    <a:lnTo>
                      <a:pt x="336" y="3112"/>
                    </a:lnTo>
                    <a:lnTo>
                      <a:pt x="328" y="3092"/>
                    </a:lnTo>
                    <a:lnTo>
                      <a:pt x="324" y="3071"/>
                    </a:lnTo>
                    <a:lnTo>
                      <a:pt x="325" y="3049"/>
                    </a:lnTo>
                    <a:lnTo>
                      <a:pt x="331" y="3027"/>
                    </a:lnTo>
                    <a:lnTo>
                      <a:pt x="842" y="1824"/>
                    </a:lnTo>
                    <a:lnTo>
                      <a:pt x="230" y="1824"/>
                    </a:lnTo>
                    <a:lnTo>
                      <a:pt x="189" y="1820"/>
                    </a:lnTo>
                    <a:lnTo>
                      <a:pt x="150" y="1810"/>
                    </a:lnTo>
                    <a:lnTo>
                      <a:pt x="114" y="1793"/>
                    </a:lnTo>
                    <a:lnTo>
                      <a:pt x="82" y="1770"/>
                    </a:lnTo>
                    <a:lnTo>
                      <a:pt x="54" y="1742"/>
                    </a:lnTo>
                    <a:lnTo>
                      <a:pt x="31" y="1710"/>
                    </a:lnTo>
                    <a:lnTo>
                      <a:pt x="15" y="1674"/>
                    </a:lnTo>
                    <a:lnTo>
                      <a:pt x="4" y="1635"/>
                    </a:lnTo>
                    <a:lnTo>
                      <a:pt x="0" y="1594"/>
                    </a:lnTo>
                    <a:lnTo>
                      <a:pt x="0" y="229"/>
                    </a:lnTo>
                    <a:lnTo>
                      <a:pt x="4" y="188"/>
                    </a:lnTo>
                    <a:lnTo>
                      <a:pt x="15" y="148"/>
                    </a:lnTo>
                    <a:lnTo>
                      <a:pt x="31" y="113"/>
                    </a:lnTo>
                    <a:lnTo>
                      <a:pt x="54" y="81"/>
                    </a:lnTo>
                    <a:lnTo>
                      <a:pt x="82" y="53"/>
                    </a:lnTo>
                    <a:lnTo>
                      <a:pt x="114" y="31"/>
                    </a:lnTo>
                    <a:lnTo>
                      <a:pt x="150" y="13"/>
                    </a:lnTo>
                    <a:lnTo>
                      <a:pt x="189" y="3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Rectangle 7">
                <a:extLst>
                  <a:ext uri="{FF2B5EF4-FFF2-40B4-BE49-F238E27FC236}">
                    <a16:creationId xmlns:a16="http://schemas.microsoft.com/office/drawing/2014/main" id="{920AC7D7-8959-48DD-A6C7-9D35FC04C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0" y="232"/>
                <a:ext cx="60" cy="18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Rectangle 8">
                <a:extLst>
                  <a:ext uri="{FF2B5EF4-FFF2-40B4-BE49-F238E27FC236}">
                    <a16:creationId xmlns:a16="http://schemas.microsoft.com/office/drawing/2014/main" id="{00DF7C9B-215F-415E-BE4B-290E4415C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0" y="282"/>
                <a:ext cx="61" cy="13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A634B14D-8D65-490C-AF0A-DC70E5651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" y="216"/>
                <a:ext cx="60" cy="202"/>
              </a:xfrm>
              <a:custGeom>
                <a:avLst/>
                <a:gdLst>
                  <a:gd name="T0" fmla="*/ 0 w 302"/>
                  <a:gd name="T1" fmla="*/ 0 h 1013"/>
                  <a:gd name="T2" fmla="*/ 302 w 302"/>
                  <a:gd name="T3" fmla="*/ 0 h 1013"/>
                  <a:gd name="T4" fmla="*/ 302 w 302"/>
                  <a:gd name="T5" fmla="*/ 438 h 1013"/>
                  <a:gd name="T6" fmla="*/ 105 w 302"/>
                  <a:gd name="T7" fmla="*/ 299 h 1013"/>
                  <a:gd name="T8" fmla="*/ 22 w 302"/>
                  <a:gd name="T9" fmla="*/ 417 h 1013"/>
                  <a:gd name="T10" fmla="*/ 302 w 302"/>
                  <a:gd name="T11" fmla="*/ 614 h 1013"/>
                  <a:gd name="T12" fmla="*/ 302 w 302"/>
                  <a:gd name="T13" fmla="*/ 1013 h 1013"/>
                  <a:gd name="T14" fmla="*/ 0 w 302"/>
                  <a:gd name="T15" fmla="*/ 1013 h 1013"/>
                  <a:gd name="T16" fmla="*/ 0 w 302"/>
                  <a:gd name="T17" fmla="*/ 0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1013">
                    <a:moveTo>
                      <a:pt x="0" y="0"/>
                    </a:moveTo>
                    <a:lnTo>
                      <a:pt x="302" y="0"/>
                    </a:lnTo>
                    <a:lnTo>
                      <a:pt x="302" y="438"/>
                    </a:lnTo>
                    <a:lnTo>
                      <a:pt x="105" y="299"/>
                    </a:lnTo>
                    <a:lnTo>
                      <a:pt x="22" y="417"/>
                    </a:lnTo>
                    <a:lnTo>
                      <a:pt x="302" y="614"/>
                    </a:lnTo>
                    <a:lnTo>
                      <a:pt x="302" y="1013"/>
                    </a:lnTo>
                    <a:lnTo>
                      <a:pt x="0" y="101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0">
                <a:extLst>
                  <a:ext uri="{FF2B5EF4-FFF2-40B4-BE49-F238E27FC236}">
                    <a16:creationId xmlns:a16="http://schemas.microsoft.com/office/drawing/2014/main" id="{A97177B6-C91D-4EBA-9384-4E8C16775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129"/>
                <a:ext cx="163" cy="163"/>
              </a:xfrm>
              <a:custGeom>
                <a:avLst/>
                <a:gdLst>
                  <a:gd name="T0" fmla="*/ 406 w 814"/>
                  <a:gd name="T1" fmla="*/ 0 h 813"/>
                  <a:gd name="T2" fmla="*/ 462 w 814"/>
                  <a:gd name="T3" fmla="*/ 3 h 813"/>
                  <a:gd name="T4" fmla="*/ 515 w 814"/>
                  <a:gd name="T5" fmla="*/ 14 h 813"/>
                  <a:gd name="T6" fmla="*/ 565 w 814"/>
                  <a:gd name="T7" fmla="*/ 31 h 813"/>
                  <a:gd name="T8" fmla="*/ 612 w 814"/>
                  <a:gd name="T9" fmla="*/ 55 h 813"/>
                  <a:gd name="T10" fmla="*/ 655 w 814"/>
                  <a:gd name="T11" fmla="*/ 84 h 813"/>
                  <a:gd name="T12" fmla="*/ 694 w 814"/>
                  <a:gd name="T13" fmla="*/ 119 h 813"/>
                  <a:gd name="T14" fmla="*/ 729 w 814"/>
                  <a:gd name="T15" fmla="*/ 158 h 813"/>
                  <a:gd name="T16" fmla="*/ 758 w 814"/>
                  <a:gd name="T17" fmla="*/ 202 h 813"/>
                  <a:gd name="T18" fmla="*/ 782 w 814"/>
                  <a:gd name="T19" fmla="*/ 249 h 813"/>
                  <a:gd name="T20" fmla="*/ 799 w 814"/>
                  <a:gd name="T21" fmla="*/ 298 h 813"/>
                  <a:gd name="T22" fmla="*/ 810 w 814"/>
                  <a:gd name="T23" fmla="*/ 352 h 813"/>
                  <a:gd name="T24" fmla="*/ 814 w 814"/>
                  <a:gd name="T25" fmla="*/ 407 h 813"/>
                  <a:gd name="T26" fmla="*/ 810 w 814"/>
                  <a:gd name="T27" fmla="*/ 462 h 813"/>
                  <a:gd name="T28" fmla="*/ 799 w 814"/>
                  <a:gd name="T29" fmla="*/ 515 h 813"/>
                  <a:gd name="T30" fmla="*/ 782 w 814"/>
                  <a:gd name="T31" fmla="*/ 566 h 813"/>
                  <a:gd name="T32" fmla="*/ 758 w 814"/>
                  <a:gd name="T33" fmla="*/ 613 h 813"/>
                  <a:gd name="T34" fmla="*/ 729 w 814"/>
                  <a:gd name="T35" fmla="*/ 655 h 813"/>
                  <a:gd name="T36" fmla="*/ 694 w 814"/>
                  <a:gd name="T37" fmla="*/ 695 h 813"/>
                  <a:gd name="T38" fmla="*/ 655 w 814"/>
                  <a:gd name="T39" fmla="*/ 729 h 813"/>
                  <a:gd name="T40" fmla="*/ 612 w 814"/>
                  <a:gd name="T41" fmla="*/ 758 h 813"/>
                  <a:gd name="T42" fmla="*/ 565 w 814"/>
                  <a:gd name="T43" fmla="*/ 782 h 813"/>
                  <a:gd name="T44" fmla="*/ 515 w 814"/>
                  <a:gd name="T45" fmla="*/ 799 h 813"/>
                  <a:gd name="T46" fmla="*/ 462 w 814"/>
                  <a:gd name="T47" fmla="*/ 810 h 813"/>
                  <a:gd name="T48" fmla="*/ 406 w 814"/>
                  <a:gd name="T49" fmla="*/ 813 h 813"/>
                  <a:gd name="T50" fmla="*/ 352 w 814"/>
                  <a:gd name="T51" fmla="*/ 810 h 813"/>
                  <a:gd name="T52" fmla="*/ 299 w 814"/>
                  <a:gd name="T53" fmla="*/ 799 h 813"/>
                  <a:gd name="T54" fmla="*/ 248 w 814"/>
                  <a:gd name="T55" fmla="*/ 782 h 813"/>
                  <a:gd name="T56" fmla="*/ 201 w 814"/>
                  <a:gd name="T57" fmla="*/ 758 h 813"/>
                  <a:gd name="T58" fmla="*/ 157 w 814"/>
                  <a:gd name="T59" fmla="*/ 729 h 813"/>
                  <a:gd name="T60" fmla="*/ 119 w 814"/>
                  <a:gd name="T61" fmla="*/ 695 h 813"/>
                  <a:gd name="T62" fmla="*/ 85 w 814"/>
                  <a:gd name="T63" fmla="*/ 655 h 813"/>
                  <a:gd name="T64" fmla="*/ 56 w 814"/>
                  <a:gd name="T65" fmla="*/ 613 h 813"/>
                  <a:gd name="T66" fmla="*/ 32 w 814"/>
                  <a:gd name="T67" fmla="*/ 566 h 813"/>
                  <a:gd name="T68" fmla="*/ 15 w 814"/>
                  <a:gd name="T69" fmla="*/ 515 h 813"/>
                  <a:gd name="T70" fmla="*/ 4 w 814"/>
                  <a:gd name="T71" fmla="*/ 462 h 813"/>
                  <a:gd name="T72" fmla="*/ 0 w 814"/>
                  <a:gd name="T73" fmla="*/ 407 h 813"/>
                  <a:gd name="T74" fmla="*/ 4 w 814"/>
                  <a:gd name="T75" fmla="*/ 352 h 813"/>
                  <a:gd name="T76" fmla="*/ 15 w 814"/>
                  <a:gd name="T77" fmla="*/ 298 h 813"/>
                  <a:gd name="T78" fmla="*/ 32 w 814"/>
                  <a:gd name="T79" fmla="*/ 249 h 813"/>
                  <a:gd name="T80" fmla="*/ 56 w 814"/>
                  <a:gd name="T81" fmla="*/ 202 h 813"/>
                  <a:gd name="T82" fmla="*/ 85 w 814"/>
                  <a:gd name="T83" fmla="*/ 158 h 813"/>
                  <a:gd name="T84" fmla="*/ 119 w 814"/>
                  <a:gd name="T85" fmla="*/ 119 h 813"/>
                  <a:gd name="T86" fmla="*/ 157 w 814"/>
                  <a:gd name="T87" fmla="*/ 84 h 813"/>
                  <a:gd name="T88" fmla="*/ 201 w 814"/>
                  <a:gd name="T89" fmla="*/ 55 h 813"/>
                  <a:gd name="T90" fmla="*/ 248 w 814"/>
                  <a:gd name="T91" fmla="*/ 31 h 813"/>
                  <a:gd name="T92" fmla="*/ 299 w 814"/>
                  <a:gd name="T93" fmla="*/ 14 h 813"/>
                  <a:gd name="T94" fmla="*/ 352 w 814"/>
                  <a:gd name="T95" fmla="*/ 3 h 813"/>
                  <a:gd name="T96" fmla="*/ 406 w 814"/>
                  <a:gd name="T97" fmla="*/ 0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14" h="813">
                    <a:moveTo>
                      <a:pt x="406" y="0"/>
                    </a:moveTo>
                    <a:lnTo>
                      <a:pt x="462" y="3"/>
                    </a:lnTo>
                    <a:lnTo>
                      <a:pt x="515" y="14"/>
                    </a:lnTo>
                    <a:lnTo>
                      <a:pt x="565" y="31"/>
                    </a:lnTo>
                    <a:lnTo>
                      <a:pt x="612" y="55"/>
                    </a:lnTo>
                    <a:lnTo>
                      <a:pt x="655" y="84"/>
                    </a:lnTo>
                    <a:lnTo>
                      <a:pt x="694" y="119"/>
                    </a:lnTo>
                    <a:lnTo>
                      <a:pt x="729" y="158"/>
                    </a:lnTo>
                    <a:lnTo>
                      <a:pt x="758" y="202"/>
                    </a:lnTo>
                    <a:lnTo>
                      <a:pt x="782" y="249"/>
                    </a:lnTo>
                    <a:lnTo>
                      <a:pt x="799" y="298"/>
                    </a:lnTo>
                    <a:lnTo>
                      <a:pt x="810" y="352"/>
                    </a:lnTo>
                    <a:lnTo>
                      <a:pt x="814" y="407"/>
                    </a:lnTo>
                    <a:lnTo>
                      <a:pt x="810" y="462"/>
                    </a:lnTo>
                    <a:lnTo>
                      <a:pt x="799" y="515"/>
                    </a:lnTo>
                    <a:lnTo>
                      <a:pt x="782" y="566"/>
                    </a:lnTo>
                    <a:lnTo>
                      <a:pt x="758" y="613"/>
                    </a:lnTo>
                    <a:lnTo>
                      <a:pt x="729" y="655"/>
                    </a:lnTo>
                    <a:lnTo>
                      <a:pt x="694" y="695"/>
                    </a:lnTo>
                    <a:lnTo>
                      <a:pt x="655" y="729"/>
                    </a:lnTo>
                    <a:lnTo>
                      <a:pt x="612" y="758"/>
                    </a:lnTo>
                    <a:lnTo>
                      <a:pt x="565" y="782"/>
                    </a:lnTo>
                    <a:lnTo>
                      <a:pt x="515" y="799"/>
                    </a:lnTo>
                    <a:lnTo>
                      <a:pt x="462" y="810"/>
                    </a:lnTo>
                    <a:lnTo>
                      <a:pt x="406" y="813"/>
                    </a:lnTo>
                    <a:lnTo>
                      <a:pt x="352" y="810"/>
                    </a:lnTo>
                    <a:lnTo>
                      <a:pt x="299" y="799"/>
                    </a:lnTo>
                    <a:lnTo>
                      <a:pt x="248" y="782"/>
                    </a:lnTo>
                    <a:lnTo>
                      <a:pt x="201" y="758"/>
                    </a:lnTo>
                    <a:lnTo>
                      <a:pt x="157" y="729"/>
                    </a:lnTo>
                    <a:lnTo>
                      <a:pt x="119" y="695"/>
                    </a:lnTo>
                    <a:lnTo>
                      <a:pt x="85" y="655"/>
                    </a:lnTo>
                    <a:lnTo>
                      <a:pt x="56" y="613"/>
                    </a:lnTo>
                    <a:lnTo>
                      <a:pt x="32" y="566"/>
                    </a:lnTo>
                    <a:lnTo>
                      <a:pt x="15" y="515"/>
                    </a:lnTo>
                    <a:lnTo>
                      <a:pt x="4" y="462"/>
                    </a:lnTo>
                    <a:lnTo>
                      <a:pt x="0" y="407"/>
                    </a:lnTo>
                    <a:lnTo>
                      <a:pt x="4" y="352"/>
                    </a:lnTo>
                    <a:lnTo>
                      <a:pt x="15" y="298"/>
                    </a:lnTo>
                    <a:lnTo>
                      <a:pt x="32" y="249"/>
                    </a:lnTo>
                    <a:lnTo>
                      <a:pt x="56" y="202"/>
                    </a:lnTo>
                    <a:lnTo>
                      <a:pt x="85" y="158"/>
                    </a:lnTo>
                    <a:lnTo>
                      <a:pt x="119" y="119"/>
                    </a:lnTo>
                    <a:lnTo>
                      <a:pt x="157" y="84"/>
                    </a:lnTo>
                    <a:lnTo>
                      <a:pt x="201" y="55"/>
                    </a:lnTo>
                    <a:lnTo>
                      <a:pt x="248" y="31"/>
                    </a:lnTo>
                    <a:lnTo>
                      <a:pt x="299" y="14"/>
                    </a:lnTo>
                    <a:lnTo>
                      <a:pt x="352" y="3"/>
                    </a:lnTo>
                    <a:lnTo>
                      <a:pt x="4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id="{0627A5DB-27C5-46FD-8A91-A5B520232F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3" y="287"/>
                <a:ext cx="526" cy="629"/>
              </a:xfrm>
              <a:custGeom>
                <a:avLst/>
                <a:gdLst>
                  <a:gd name="T0" fmla="*/ 1858 w 2633"/>
                  <a:gd name="T1" fmla="*/ 956 h 3144"/>
                  <a:gd name="T2" fmla="*/ 1861 w 2633"/>
                  <a:gd name="T3" fmla="*/ 165 h 3144"/>
                  <a:gd name="T4" fmla="*/ 711 w 2633"/>
                  <a:gd name="T5" fmla="*/ 477 h 3144"/>
                  <a:gd name="T6" fmla="*/ 782 w 2633"/>
                  <a:gd name="T7" fmla="*/ 428 h 3144"/>
                  <a:gd name="T8" fmla="*/ 869 w 2633"/>
                  <a:gd name="T9" fmla="*/ 426 h 3144"/>
                  <a:gd name="T10" fmla="*/ 985 w 2633"/>
                  <a:gd name="T11" fmla="*/ 470 h 3144"/>
                  <a:gd name="T12" fmla="*/ 1095 w 2633"/>
                  <a:gd name="T13" fmla="*/ 483 h 3144"/>
                  <a:gd name="T14" fmla="*/ 1198 w 2633"/>
                  <a:gd name="T15" fmla="*/ 449 h 3144"/>
                  <a:gd name="T16" fmla="*/ 1308 w 2633"/>
                  <a:gd name="T17" fmla="*/ 373 h 3144"/>
                  <a:gd name="T18" fmla="*/ 1443 w 2633"/>
                  <a:gd name="T19" fmla="*/ 251 h 3144"/>
                  <a:gd name="T20" fmla="*/ 1587 w 2633"/>
                  <a:gd name="T21" fmla="*/ 124 h 3144"/>
                  <a:gd name="T22" fmla="*/ 1708 w 2633"/>
                  <a:gd name="T23" fmla="*/ 62 h 3144"/>
                  <a:gd name="T24" fmla="*/ 1859 w 2633"/>
                  <a:gd name="T25" fmla="*/ 149 h 3144"/>
                  <a:gd name="T26" fmla="*/ 2062 w 2633"/>
                  <a:gd name="T27" fmla="*/ 85 h 3144"/>
                  <a:gd name="T28" fmla="*/ 2169 w 2633"/>
                  <a:gd name="T29" fmla="*/ 147 h 3144"/>
                  <a:gd name="T30" fmla="*/ 2279 w 2633"/>
                  <a:gd name="T31" fmla="*/ 228 h 3144"/>
                  <a:gd name="T32" fmla="*/ 2382 w 2633"/>
                  <a:gd name="T33" fmla="*/ 326 h 3144"/>
                  <a:gd name="T34" fmla="*/ 2471 w 2633"/>
                  <a:gd name="T35" fmla="*/ 447 h 3144"/>
                  <a:gd name="T36" fmla="*/ 2545 w 2633"/>
                  <a:gd name="T37" fmla="*/ 597 h 3144"/>
                  <a:gd name="T38" fmla="*/ 2599 w 2633"/>
                  <a:gd name="T39" fmla="*/ 780 h 3144"/>
                  <a:gd name="T40" fmla="*/ 2628 w 2633"/>
                  <a:gd name="T41" fmla="*/ 1005 h 3144"/>
                  <a:gd name="T42" fmla="*/ 2631 w 2633"/>
                  <a:gd name="T43" fmla="*/ 1274 h 3144"/>
                  <a:gd name="T44" fmla="*/ 2608 w 2633"/>
                  <a:gd name="T45" fmla="*/ 1433 h 3144"/>
                  <a:gd name="T46" fmla="*/ 2551 w 2633"/>
                  <a:gd name="T47" fmla="*/ 1496 h 3144"/>
                  <a:gd name="T48" fmla="*/ 2466 w 2633"/>
                  <a:gd name="T49" fmla="*/ 1522 h 3144"/>
                  <a:gd name="T50" fmla="*/ 2394 w 2633"/>
                  <a:gd name="T51" fmla="*/ 1503 h 3144"/>
                  <a:gd name="T52" fmla="*/ 2328 w 2633"/>
                  <a:gd name="T53" fmla="*/ 1440 h 3144"/>
                  <a:gd name="T54" fmla="*/ 2309 w 2633"/>
                  <a:gd name="T55" fmla="*/ 1351 h 3144"/>
                  <a:gd name="T56" fmla="*/ 2316 w 2633"/>
                  <a:gd name="T57" fmla="*/ 1101 h 3144"/>
                  <a:gd name="T58" fmla="*/ 2299 w 2633"/>
                  <a:gd name="T59" fmla="*/ 901 h 3144"/>
                  <a:gd name="T60" fmla="*/ 2276 w 2633"/>
                  <a:gd name="T61" fmla="*/ 1300 h 3144"/>
                  <a:gd name="T62" fmla="*/ 2253 w 2633"/>
                  <a:gd name="T63" fmla="*/ 1418 h 3144"/>
                  <a:gd name="T64" fmla="*/ 2234 w 2633"/>
                  <a:gd name="T65" fmla="*/ 2991 h 3144"/>
                  <a:gd name="T66" fmla="*/ 2194 w 2633"/>
                  <a:gd name="T67" fmla="*/ 3078 h 3144"/>
                  <a:gd name="T68" fmla="*/ 2116 w 2633"/>
                  <a:gd name="T69" fmla="*/ 3132 h 3144"/>
                  <a:gd name="T70" fmla="*/ 2018 w 2633"/>
                  <a:gd name="T71" fmla="*/ 3140 h 3144"/>
                  <a:gd name="T72" fmla="*/ 1931 w 2633"/>
                  <a:gd name="T73" fmla="*/ 3101 h 3144"/>
                  <a:gd name="T74" fmla="*/ 1876 w 2633"/>
                  <a:gd name="T75" fmla="*/ 3022 h 3144"/>
                  <a:gd name="T76" fmla="*/ 1864 w 2633"/>
                  <a:gd name="T77" fmla="*/ 1659 h 3144"/>
                  <a:gd name="T78" fmla="*/ 1838 w 2633"/>
                  <a:gd name="T79" fmla="*/ 2958 h 3144"/>
                  <a:gd name="T80" fmla="*/ 1812 w 2633"/>
                  <a:gd name="T81" fmla="*/ 3051 h 3144"/>
                  <a:gd name="T82" fmla="*/ 1744 w 2633"/>
                  <a:gd name="T83" fmla="*/ 3119 h 3144"/>
                  <a:gd name="T84" fmla="*/ 1650 w 2633"/>
                  <a:gd name="T85" fmla="*/ 3144 h 3144"/>
                  <a:gd name="T86" fmla="*/ 1556 w 2633"/>
                  <a:gd name="T87" fmla="*/ 3119 h 3144"/>
                  <a:gd name="T88" fmla="*/ 1489 w 2633"/>
                  <a:gd name="T89" fmla="*/ 3051 h 3144"/>
                  <a:gd name="T90" fmla="*/ 1464 w 2633"/>
                  <a:gd name="T91" fmla="*/ 2958 h 3144"/>
                  <a:gd name="T92" fmla="*/ 1453 w 2633"/>
                  <a:gd name="T93" fmla="*/ 1381 h 3144"/>
                  <a:gd name="T94" fmla="*/ 1443 w 2633"/>
                  <a:gd name="T95" fmla="*/ 667 h 3144"/>
                  <a:gd name="T96" fmla="*/ 1316 w 2633"/>
                  <a:gd name="T97" fmla="*/ 743 h 3144"/>
                  <a:gd name="T98" fmla="*/ 1176 w 2633"/>
                  <a:gd name="T99" fmla="*/ 789 h 3144"/>
                  <a:gd name="T100" fmla="*/ 1027 w 2633"/>
                  <a:gd name="T101" fmla="*/ 797 h 3144"/>
                  <a:gd name="T102" fmla="*/ 875 w 2633"/>
                  <a:gd name="T103" fmla="*/ 766 h 3144"/>
                  <a:gd name="T104" fmla="*/ 739 w 2633"/>
                  <a:gd name="T105" fmla="*/ 707 h 3144"/>
                  <a:gd name="T106" fmla="*/ 685 w 2633"/>
                  <a:gd name="T107" fmla="*/ 640 h 3144"/>
                  <a:gd name="T108" fmla="*/ 674 w 2633"/>
                  <a:gd name="T109" fmla="*/ 555 h 3144"/>
                  <a:gd name="T110" fmla="*/ 32 w 2633"/>
                  <a:gd name="T111" fmla="*/ 0 h 3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33" h="3144">
                    <a:moveTo>
                      <a:pt x="1858" y="165"/>
                    </a:moveTo>
                    <a:lnTo>
                      <a:pt x="1760" y="821"/>
                    </a:lnTo>
                    <a:lnTo>
                      <a:pt x="1858" y="956"/>
                    </a:lnTo>
                    <a:lnTo>
                      <a:pt x="1861" y="956"/>
                    </a:lnTo>
                    <a:lnTo>
                      <a:pt x="1958" y="821"/>
                    </a:lnTo>
                    <a:lnTo>
                      <a:pt x="1861" y="165"/>
                    </a:lnTo>
                    <a:lnTo>
                      <a:pt x="1858" y="165"/>
                    </a:lnTo>
                    <a:close/>
                    <a:moveTo>
                      <a:pt x="32" y="0"/>
                    </a:moveTo>
                    <a:lnTo>
                      <a:pt x="711" y="477"/>
                    </a:lnTo>
                    <a:lnTo>
                      <a:pt x="732" y="456"/>
                    </a:lnTo>
                    <a:lnTo>
                      <a:pt x="757" y="441"/>
                    </a:lnTo>
                    <a:lnTo>
                      <a:pt x="782" y="428"/>
                    </a:lnTo>
                    <a:lnTo>
                      <a:pt x="811" y="422"/>
                    </a:lnTo>
                    <a:lnTo>
                      <a:pt x="840" y="421"/>
                    </a:lnTo>
                    <a:lnTo>
                      <a:pt x="869" y="426"/>
                    </a:lnTo>
                    <a:lnTo>
                      <a:pt x="898" y="436"/>
                    </a:lnTo>
                    <a:lnTo>
                      <a:pt x="943" y="455"/>
                    </a:lnTo>
                    <a:lnTo>
                      <a:pt x="985" y="470"/>
                    </a:lnTo>
                    <a:lnTo>
                      <a:pt x="1024" y="479"/>
                    </a:lnTo>
                    <a:lnTo>
                      <a:pt x="1060" y="483"/>
                    </a:lnTo>
                    <a:lnTo>
                      <a:pt x="1095" y="483"/>
                    </a:lnTo>
                    <a:lnTo>
                      <a:pt x="1130" y="477"/>
                    </a:lnTo>
                    <a:lnTo>
                      <a:pt x="1164" y="466"/>
                    </a:lnTo>
                    <a:lnTo>
                      <a:pt x="1198" y="449"/>
                    </a:lnTo>
                    <a:lnTo>
                      <a:pt x="1233" y="428"/>
                    </a:lnTo>
                    <a:lnTo>
                      <a:pt x="1269" y="403"/>
                    </a:lnTo>
                    <a:lnTo>
                      <a:pt x="1308" y="373"/>
                    </a:lnTo>
                    <a:lnTo>
                      <a:pt x="1349" y="337"/>
                    </a:lnTo>
                    <a:lnTo>
                      <a:pt x="1395" y="297"/>
                    </a:lnTo>
                    <a:lnTo>
                      <a:pt x="1443" y="251"/>
                    </a:lnTo>
                    <a:lnTo>
                      <a:pt x="1503" y="196"/>
                    </a:lnTo>
                    <a:lnTo>
                      <a:pt x="1567" y="140"/>
                    </a:lnTo>
                    <a:lnTo>
                      <a:pt x="1587" y="124"/>
                    </a:lnTo>
                    <a:lnTo>
                      <a:pt x="1609" y="113"/>
                    </a:lnTo>
                    <a:lnTo>
                      <a:pt x="1657" y="85"/>
                    </a:lnTo>
                    <a:lnTo>
                      <a:pt x="1708" y="62"/>
                    </a:lnTo>
                    <a:lnTo>
                      <a:pt x="1760" y="46"/>
                    </a:lnTo>
                    <a:lnTo>
                      <a:pt x="1761" y="46"/>
                    </a:lnTo>
                    <a:lnTo>
                      <a:pt x="1859" y="149"/>
                    </a:lnTo>
                    <a:lnTo>
                      <a:pt x="1961" y="48"/>
                    </a:lnTo>
                    <a:lnTo>
                      <a:pt x="2013" y="63"/>
                    </a:lnTo>
                    <a:lnTo>
                      <a:pt x="2062" y="85"/>
                    </a:lnTo>
                    <a:lnTo>
                      <a:pt x="2110" y="113"/>
                    </a:lnTo>
                    <a:lnTo>
                      <a:pt x="2130" y="123"/>
                    </a:lnTo>
                    <a:lnTo>
                      <a:pt x="2169" y="147"/>
                    </a:lnTo>
                    <a:lnTo>
                      <a:pt x="2206" y="172"/>
                    </a:lnTo>
                    <a:lnTo>
                      <a:pt x="2243" y="199"/>
                    </a:lnTo>
                    <a:lnTo>
                      <a:pt x="2279" y="228"/>
                    </a:lnTo>
                    <a:lnTo>
                      <a:pt x="2314" y="258"/>
                    </a:lnTo>
                    <a:lnTo>
                      <a:pt x="2349" y="291"/>
                    </a:lnTo>
                    <a:lnTo>
                      <a:pt x="2382" y="326"/>
                    </a:lnTo>
                    <a:lnTo>
                      <a:pt x="2413" y="363"/>
                    </a:lnTo>
                    <a:lnTo>
                      <a:pt x="2443" y="404"/>
                    </a:lnTo>
                    <a:lnTo>
                      <a:pt x="2471" y="447"/>
                    </a:lnTo>
                    <a:lnTo>
                      <a:pt x="2498" y="494"/>
                    </a:lnTo>
                    <a:lnTo>
                      <a:pt x="2523" y="543"/>
                    </a:lnTo>
                    <a:lnTo>
                      <a:pt x="2545" y="597"/>
                    </a:lnTo>
                    <a:lnTo>
                      <a:pt x="2565" y="655"/>
                    </a:lnTo>
                    <a:lnTo>
                      <a:pt x="2584" y="715"/>
                    </a:lnTo>
                    <a:lnTo>
                      <a:pt x="2599" y="780"/>
                    </a:lnTo>
                    <a:lnTo>
                      <a:pt x="2611" y="850"/>
                    </a:lnTo>
                    <a:lnTo>
                      <a:pt x="2621" y="925"/>
                    </a:lnTo>
                    <a:lnTo>
                      <a:pt x="2628" y="1005"/>
                    </a:lnTo>
                    <a:lnTo>
                      <a:pt x="2632" y="1089"/>
                    </a:lnTo>
                    <a:lnTo>
                      <a:pt x="2633" y="1179"/>
                    </a:lnTo>
                    <a:lnTo>
                      <a:pt x="2631" y="1274"/>
                    </a:lnTo>
                    <a:lnTo>
                      <a:pt x="2623" y="1375"/>
                    </a:lnTo>
                    <a:lnTo>
                      <a:pt x="2619" y="1405"/>
                    </a:lnTo>
                    <a:lnTo>
                      <a:pt x="2608" y="1433"/>
                    </a:lnTo>
                    <a:lnTo>
                      <a:pt x="2593" y="1457"/>
                    </a:lnTo>
                    <a:lnTo>
                      <a:pt x="2574" y="1479"/>
                    </a:lnTo>
                    <a:lnTo>
                      <a:pt x="2551" y="1496"/>
                    </a:lnTo>
                    <a:lnTo>
                      <a:pt x="2524" y="1509"/>
                    </a:lnTo>
                    <a:lnTo>
                      <a:pt x="2497" y="1518"/>
                    </a:lnTo>
                    <a:lnTo>
                      <a:pt x="2466" y="1522"/>
                    </a:lnTo>
                    <a:lnTo>
                      <a:pt x="2454" y="1520"/>
                    </a:lnTo>
                    <a:lnTo>
                      <a:pt x="2423" y="1514"/>
                    </a:lnTo>
                    <a:lnTo>
                      <a:pt x="2394" y="1503"/>
                    </a:lnTo>
                    <a:lnTo>
                      <a:pt x="2368" y="1486"/>
                    </a:lnTo>
                    <a:lnTo>
                      <a:pt x="2347" y="1466"/>
                    </a:lnTo>
                    <a:lnTo>
                      <a:pt x="2328" y="1440"/>
                    </a:lnTo>
                    <a:lnTo>
                      <a:pt x="2316" y="1413"/>
                    </a:lnTo>
                    <a:lnTo>
                      <a:pt x="2309" y="1382"/>
                    </a:lnTo>
                    <a:lnTo>
                      <a:pt x="2309" y="1351"/>
                    </a:lnTo>
                    <a:lnTo>
                      <a:pt x="2314" y="1262"/>
                    </a:lnTo>
                    <a:lnTo>
                      <a:pt x="2318" y="1178"/>
                    </a:lnTo>
                    <a:lnTo>
                      <a:pt x="2316" y="1101"/>
                    </a:lnTo>
                    <a:lnTo>
                      <a:pt x="2314" y="1029"/>
                    </a:lnTo>
                    <a:lnTo>
                      <a:pt x="2308" y="963"/>
                    </a:lnTo>
                    <a:lnTo>
                      <a:pt x="2299" y="901"/>
                    </a:lnTo>
                    <a:lnTo>
                      <a:pt x="2290" y="844"/>
                    </a:lnTo>
                    <a:lnTo>
                      <a:pt x="2276" y="792"/>
                    </a:lnTo>
                    <a:lnTo>
                      <a:pt x="2276" y="1300"/>
                    </a:lnTo>
                    <a:lnTo>
                      <a:pt x="2274" y="1341"/>
                    </a:lnTo>
                    <a:lnTo>
                      <a:pt x="2267" y="1380"/>
                    </a:lnTo>
                    <a:lnTo>
                      <a:pt x="2253" y="1418"/>
                    </a:lnTo>
                    <a:lnTo>
                      <a:pt x="2238" y="1453"/>
                    </a:lnTo>
                    <a:lnTo>
                      <a:pt x="2238" y="2958"/>
                    </a:lnTo>
                    <a:lnTo>
                      <a:pt x="2234" y="2991"/>
                    </a:lnTo>
                    <a:lnTo>
                      <a:pt x="2226" y="3022"/>
                    </a:lnTo>
                    <a:lnTo>
                      <a:pt x="2212" y="3051"/>
                    </a:lnTo>
                    <a:lnTo>
                      <a:pt x="2194" y="3078"/>
                    </a:lnTo>
                    <a:lnTo>
                      <a:pt x="2171" y="3101"/>
                    </a:lnTo>
                    <a:lnTo>
                      <a:pt x="2145" y="3119"/>
                    </a:lnTo>
                    <a:lnTo>
                      <a:pt x="2116" y="3132"/>
                    </a:lnTo>
                    <a:lnTo>
                      <a:pt x="2084" y="3140"/>
                    </a:lnTo>
                    <a:lnTo>
                      <a:pt x="2050" y="3144"/>
                    </a:lnTo>
                    <a:lnTo>
                      <a:pt x="2018" y="3140"/>
                    </a:lnTo>
                    <a:lnTo>
                      <a:pt x="1985" y="3132"/>
                    </a:lnTo>
                    <a:lnTo>
                      <a:pt x="1956" y="3119"/>
                    </a:lnTo>
                    <a:lnTo>
                      <a:pt x="1931" y="3101"/>
                    </a:lnTo>
                    <a:lnTo>
                      <a:pt x="1908" y="3078"/>
                    </a:lnTo>
                    <a:lnTo>
                      <a:pt x="1890" y="3051"/>
                    </a:lnTo>
                    <a:lnTo>
                      <a:pt x="1876" y="3022"/>
                    </a:lnTo>
                    <a:lnTo>
                      <a:pt x="1867" y="2991"/>
                    </a:lnTo>
                    <a:lnTo>
                      <a:pt x="1864" y="2958"/>
                    </a:lnTo>
                    <a:lnTo>
                      <a:pt x="1864" y="1659"/>
                    </a:lnTo>
                    <a:lnTo>
                      <a:pt x="1859" y="1659"/>
                    </a:lnTo>
                    <a:lnTo>
                      <a:pt x="1838" y="1658"/>
                    </a:lnTo>
                    <a:lnTo>
                      <a:pt x="1838" y="2958"/>
                    </a:lnTo>
                    <a:lnTo>
                      <a:pt x="1834" y="2991"/>
                    </a:lnTo>
                    <a:lnTo>
                      <a:pt x="1825" y="3022"/>
                    </a:lnTo>
                    <a:lnTo>
                      <a:pt x="1812" y="3051"/>
                    </a:lnTo>
                    <a:lnTo>
                      <a:pt x="1794" y="3078"/>
                    </a:lnTo>
                    <a:lnTo>
                      <a:pt x="1771" y="3101"/>
                    </a:lnTo>
                    <a:lnTo>
                      <a:pt x="1744" y="3119"/>
                    </a:lnTo>
                    <a:lnTo>
                      <a:pt x="1715" y="3132"/>
                    </a:lnTo>
                    <a:lnTo>
                      <a:pt x="1684" y="3140"/>
                    </a:lnTo>
                    <a:lnTo>
                      <a:pt x="1650" y="3144"/>
                    </a:lnTo>
                    <a:lnTo>
                      <a:pt x="1618" y="3140"/>
                    </a:lnTo>
                    <a:lnTo>
                      <a:pt x="1585" y="3132"/>
                    </a:lnTo>
                    <a:lnTo>
                      <a:pt x="1556" y="3119"/>
                    </a:lnTo>
                    <a:lnTo>
                      <a:pt x="1530" y="3101"/>
                    </a:lnTo>
                    <a:lnTo>
                      <a:pt x="1507" y="3078"/>
                    </a:lnTo>
                    <a:lnTo>
                      <a:pt x="1489" y="3051"/>
                    </a:lnTo>
                    <a:lnTo>
                      <a:pt x="1476" y="3022"/>
                    </a:lnTo>
                    <a:lnTo>
                      <a:pt x="1466" y="2991"/>
                    </a:lnTo>
                    <a:lnTo>
                      <a:pt x="1464" y="2958"/>
                    </a:lnTo>
                    <a:lnTo>
                      <a:pt x="1464" y="1444"/>
                    </a:lnTo>
                    <a:lnTo>
                      <a:pt x="1465" y="1419"/>
                    </a:lnTo>
                    <a:lnTo>
                      <a:pt x="1453" y="1381"/>
                    </a:lnTo>
                    <a:lnTo>
                      <a:pt x="1446" y="1341"/>
                    </a:lnTo>
                    <a:lnTo>
                      <a:pt x="1443" y="1300"/>
                    </a:lnTo>
                    <a:lnTo>
                      <a:pt x="1443" y="667"/>
                    </a:lnTo>
                    <a:lnTo>
                      <a:pt x="1402" y="694"/>
                    </a:lnTo>
                    <a:lnTo>
                      <a:pt x="1360" y="720"/>
                    </a:lnTo>
                    <a:lnTo>
                      <a:pt x="1316" y="743"/>
                    </a:lnTo>
                    <a:lnTo>
                      <a:pt x="1272" y="762"/>
                    </a:lnTo>
                    <a:lnTo>
                      <a:pt x="1226" y="778"/>
                    </a:lnTo>
                    <a:lnTo>
                      <a:pt x="1176" y="789"/>
                    </a:lnTo>
                    <a:lnTo>
                      <a:pt x="1127" y="797"/>
                    </a:lnTo>
                    <a:lnTo>
                      <a:pt x="1073" y="800"/>
                    </a:lnTo>
                    <a:lnTo>
                      <a:pt x="1027" y="797"/>
                    </a:lnTo>
                    <a:lnTo>
                      <a:pt x="978" y="791"/>
                    </a:lnTo>
                    <a:lnTo>
                      <a:pt x="928" y="782"/>
                    </a:lnTo>
                    <a:lnTo>
                      <a:pt x="875" y="766"/>
                    </a:lnTo>
                    <a:lnTo>
                      <a:pt x="821" y="746"/>
                    </a:lnTo>
                    <a:lnTo>
                      <a:pt x="764" y="722"/>
                    </a:lnTo>
                    <a:lnTo>
                      <a:pt x="739" y="707"/>
                    </a:lnTo>
                    <a:lnTo>
                      <a:pt x="716" y="687"/>
                    </a:lnTo>
                    <a:lnTo>
                      <a:pt x="699" y="665"/>
                    </a:lnTo>
                    <a:lnTo>
                      <a:pt x="685" y="640"/>
                    </a:lnTo>
                    <a:lnTo>
                      <a:pt x="677" y="612"/>
                    </a:lnTo>
                    <a:lnTo>
                      <a:pt x="673" y="584"/>
                    </a:lnTo>
                    <a:lnTo>
                      <a:pt x="674" y="555"/>
                    </a:lnTo>
                    <a:lnTo>
                      <a:pt x="682" y="526"/>
                    </a:lnTo>
                    <a:lnTo>
                      <a:pt x="0" y="48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ACCA9444-AED2-4570-8CB8-17CB52DE0927}"/>
                </a:ext>
              </a:extLst>
            </p:cNvPr>
            <p:cNvGrpSpPr/>
            <p:nvPr/>
          </p:nvGrpSpPr>
          <p:grpSpPr>
            <a:xfrm>
              <a:off x="2762344" y="1877686"/>
              <a:ext cx="751300" cy="751299"/>
              <a:chOff x="7848600" y="2286001"/>
              <a:chExt cx="1905000" cy="1905000"/>
            </a:xfrm>
          </p:grpSpPr>
          <p:sp>
            <p:nvSpPr>
              <p:cNvPr id="202" name="Block Arc 201">
                <a:extLst>
                  <a:ext uri="{FF2B5EF4-FFF2-40B4-BE49-F238E27FC236}">
                    <a16:creationId xmlns:a16="http://schemas.microsoft.com/office/drawing/2014/main" id="{3E984775-C16D-4C39-B3DF-06C865E2C8F5}"/>
                  </a:ext>
                </a:extLst>
              </p:cNvPr>
              <p:cNvSpPr/>
              <p:nvPr/>
            </p:nvSpPr>
            <p:spPr>
              <a:xfrm>
                <a:off x="7848600" y="2286001"/>
                <a:ext cx="1905000" cy="1905000"/>
              </a:xfrm>
              <a:prstGeom prst="blockArc">
                <a:avLst>
                  <a:gd name="adj1" fmla="val 10800000"/>
                  <a:gd name="adj2" fmla="val 6872"/>
                  <a:gd name="adj3" fmla="val 1176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Trapezoid 83">
                <a:extLst>
                  <a:ext uri="{FF2B5EF4-FFF2-40B4-BE49-F238E27FC236}">
                    <a16:creationId xmlns:a16="http://schemas.microsoft.com/office/drawing/2014/main" id="{9B03CB11-6E7C-4208-88F3-7F89A585E379}"/>
                  </a:ext>
                </a:extLst>
              </p:cNvPr>
              <p:cNvSpPr/>
              <p:nvPr/>
            </p:nvSpPr>
            <p:spPr>
              <a:xfrm rot="1689026">
                <a:off x="8893583" y="2477599"/>
                <a:ext cx="103187" cy="834721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49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44B45152-AB7A-40A5-8D03-8EB66B070F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89026">
                <a:off x="8605430" y="3090647"/>
                <a:ext cx="306222" cy="306222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4D8559A-6F7B-40E9-B21D-2677F24C10AF}"/>
                </a:ext>
              </a:extLst>
            </p:cNvPr>
            <p:cNvGrpSpPr/>
            <p:nvPr/>
          </p:nvGrpSpPr>
          <p:grpSpPr>
            <a:xfrm>
              <a:off x="2810430" y="3080395"/>
              <a:ext cx="679073" cy="697210"/>
              <a:chOff x="-1162050" y="2613025"/>
              <a:chExt cx="684212" cy="701675"/>
            </a:xfrm>
            <a:solidFill>
              <a:schemeClr val="accent3"/>
            </a:solidFill>
          </p:grpSpPr>
          <p:sp>
            <p:nvSpPr>
              <p:cNvPr id="206" name="Freeform 112">
                <a:extLst>
                  <a:ext uri="{FF2B5EF4-FFF2-40B4-BE49-F238E27FC236}">
                    <a16:creationId xmlns:a16="http://schemas.microsoft.com/office/drawing/2014/main" id="{659A483A-60CB-4AC1-A5E4-F4F7A68E9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73125" y="2613025"/>
                <a:ext cx="106362" cy="109538"/>
              </a:xfrm>
              <a:custGeom>
                <a:avLst/>
                <a:gdLst>
                  <a:gd name="T0" fmla="*/ 267 w 535"/>
                  <a:gd name="T1" fmla="*/ 0 h 479"/>
                  <a:gd name="T2" fmla="*/ 267 w 535"/>
                  <a:gd name="T3" fmla="*/ 0 h 479"/>
                  <a:gd name="T4" fmla="*/ 311 w 535"/>
                  <a:gd name="T5" fmla="*/ 3 h 479"/>
                  <a:gd name="T6" fmla="*/ 352 w 535"/>
                  <a:gd name="T7" fmla="*/ 12 h 479"/>
                  <a:gd name="T8" fmla="*/ 390 w 535"/>
                  <a:gd name="T9" fmla="*/ 27 h 479"/>
                  <a:gd name="T10" fmla="*/ 425 w 535"/>
                  <a:gd name="T11" fmla="*/ 47 h 479"/>
                  <a:gd name="T12" fmla="*/ 456 w 535"/>
                  <a:gd name="T13" fmla="*/ 71 h 479"/>
                  <a:gd name="T14" fmla="*/ 483 w 535"/>
                  <a:gd name="T15" fmla="*/ 99 h 479"/>
                  <a:gd name="T16" fmla="*/ 504 w 535"/>
                  <a:gd name="T17" fmla="*/ 130 h 479"/>
                  <a:gd name="T18" fmla="*/ 521 w 535"/>
                  <a:gd name="T19" fmla="*/ 164 h 479"/>
                  <a:gd name="T20" fmla="*/ 531 w 535"/>
                  <a:gd name="T21" fmla="*/ 201 h 479"/>
                  <a:gd name="T22" fmla="*/ 535 w 535"/>
                  <a:gd name="T23" fmla="*/ 240 h 479"/>
                  <a:gd name="T24" fmla="*/ 531 w 535"/>
                  <a:gd name="T25" fmla="*/ 279 h 479"/>
                  <a:gd name="T26" fmla="*/ 521 w 535"/>
                  <a:gd name="T27" fmla="*/ 316 h 479"/>
                  <a:gd name="T28" fmla="*/ 504 w 535"/>
                  <a:gd name="T29" fmla="*/ 350 h 479"/>
                  <a:gd name="T30" fmla="*/ 483 w 535"/>
                  <a:gd name="T31" fmla="*/ 381 h 479"/>
                  <a:gd name="T32" fmla="*/ 456 w 535"/>
                  <a:gd name="T33" fmla="*/ 410 h 479"/>
                  <a:gd name="T34" fmla="*/ 425 w 535"/>
                  <a:gd name="T35" fmla="*/ 433 h 479"/>
                  <a:gd name="T36" fmla="*/ 390 w 535"/>
                  <a:gd name="T37" fmla="*/ 453 h 479"/>
                  <a:gd name="T38" fmla="*/ 352 w 535"/>
                  <a:gd name="T39" fmla="*/ 467 h 479"/>
                  <a:gd name="T40" fmla="*/ 311 w 535"/>
                  <a:gd name="T41" fmla="*/ 476 h 479"/>
                  <a:gd name="T42" fmla="*/ 267 w 535"/>
                  <a:gd name="T43" fmla="*/ 479 h 479"/>
                  <a:gd name="T44" fmla="*/ 224 w 535"/>
                  <a:gd name="T45" fmla="*/ 476 h 479"/>
                  <a:gd name="T46" fmla="*/ 183 w 535"/>
                  <a:gd name="T47" fmla="*/ 467 h 479"/>
                  <a:gd name="T48" fmla="*/ 145 w 535"/>
                  <a:gd name="T49" fmla="*/ 453 h 479"/>
                  <a:gd name="T50" fmla="*/ 110 w 535"/>
                  <a:gd name="T51" fmla="*/ 433 h 479"/>
                  <a:gd name="T52" fmla="*/ 79 w 535"/>
                  <a:gd name="T53" fmla="*/ 410 h 479"/>
                  <a:gd name="T54" fmla="*/ 52 w 535"/>
                  <a:gd name="T55" fmla="*/ 381 h 479"/>
                  <a:gd name="T56" fmla="*/ 30 w 535"/>
                  <a:gd name="T57" fmla="*/ 350 h 479"/>
                  <a:gd name="T58" fmla="*/ 14 w 535"/>
                  <a:gd name="T59" fmla="*/ 316 h 479"/>
                  <a:gd name="T60" fmla="*/ 4 w 535"/>
                  <a:gd name="T61" fmla="*/ 279 h 479"/>
                  <a:gd name="T62" fmla="*/ 0 w 535"/>
                  <a:gd name="T63" fmla="*/ 240 h 479"/>
                  <a:gd name="T64" fmla="*/ 4 w 535"/>
                  <a:gd name="T65" fmla="*/ 201 h 479"/>
                  <a:gd name="T66" fmla="*/ 14 w 535"/>
                  <a:gd name="T67" fmla="*/ 164 h 479"/>
                  <a:gd name="T68" fmla="*/ 30 w 535"/>
                  <a:gd name="T69" fmla="*/ 130 h 479"/>
                  <a:gd name="T70" fmla="*/ 52 w 535"/>
                  <a:gd name="T71" fmla="*/ 99 h 479"/>
                  <a:gd name="T72" fmla="*/ 79 w 535"/>
                  <a:gd name="T73" fmla="*/ 71 h 479"/>
                  <a:gd name="T74" fmla="*/ 110 w 535"/>
                  <a:gd name="T75" fmla="*/ 47 h 479"/>
                  <a:gd name="T76" fmla="*/ 145 w 535"/>
                  <a:gd name="T77" fmla="*/ 27 h 479"/>
                  <a:gd name="T78" fmla="*/ 183 w 535"/>
                  <a:gd name="T79" fmla="*/ 12 h 479"/>
                  <a:gd name="T80" fmla="*/ 224 w 535"/>
                  <a:gd name="T81" fmla="*/ 3 h 479"/>
                  <a:gd name="T82" fmla="*/ 267 w 535"/>
                  <a:gd name="T83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35" h="479">
                    <a:moveTo>
                      <a:pt x="267" y="0"/>
                    </a:moveTo>
                    <a:lnTo>
                      <a:pt x="267" y="0"/>
                    </a:lnTo>
                    <a:lnTo>
                      <a:pt x="311" y="3"/>
                    </a:lnTo>
                    <a:lnTo>
                      <a:pt x="352" y="12"/>
                    </a:lnTo>
                    <a:lnTo>
                      <a:pt x="390" y="27"/>
                    </a:lnTo>
                    <a:lnTo>
                      <a:pt x="425" y="47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4"/>
                    </a:lnTo>
                    <a:lnTo>
                      <a:pt x="531" y="201"/>
                    </a:lnTo>
                    <a:lnTo>
                      <a:pt x="535" y="240"/>
                    </a:lnTo>
                    <a:lnTo>
                      <a:pt x="531" y="279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1"/>
                    </a:lnTo>
                    <a:lnTo>
                      <a:pt x="456" y="410"/>
                    </a:lnTo>
                    <a:lnTo>
                      <a:pt x="425" y="433"/>
                    </a:lnTo>
                    <a:lnTo>
                      <a:pt x="390" y="453"/>
                    </a:lnTo>
                    <a:lnTo>
                      <a:pt x="352" y="467"/>
                    </a:lnTo>
                    <a:lnTo>
                      <a:pt x="311" y="476"/>
                    </a:lnTo>
                    <a:lnTo>
                      <a:pt x="267" y="479"/>
                    </a:lnTo>
                    <a:lnTo>
                      <a:pt x="224" y="476"/>
                    </a:lnTo>
                    <a:lnTo>
                      <a:pt x="183" y="467"/>
                    </a:lnTo>
                    <a:lnTo>
                      <a:pt x="145" y="453"/>
                    </a:lnTo>
                    <a:lnTo>
                      <a:pt x="110" y="433"/>
                    </a:lnTo>
                    <a:lnTo>
                      <a:pt x="79" y="410"/>
                    </a:lnTo>
                    <a:lnTo>
                      <a:pt x="52" y="381"/>
                    </a:lnTo>
                    <a:lnTo>
                      <a:pt x="30" y="350"/>
                    </a:lnTo>
                    <a:lnTo>
                      <a:pt x="14" y="316"/>
                    </a:lnTo>
                    <a:lnTo>
                      <a:pt x="4" y="279"/>
                    </a:lnTo>
                    <a:lnTo>
                      <a:pt x="0" y="240"/>
                    </a:lnTo>
                    <a:lnTo>
                      <a:pt x="4" y="201"/>
                    </a:lnTo>
                    <a:lnTo>
                      <a:pt x="14" y="164"/>
                    </a:lnTo>
                    <a:lnTo>
                      <a:pt x="30" y="130"/>
                    </a:lnTo>
                    <a:lnTo>
                      <a:pt x="52" y="99"/>
                    </a:lnTo>
                    <a:lnTo>
                      <a:pt x="79" y="71"/>
                    </a:lnTo>
                    <a:lnTo>
                      <a:pt x="110" y="47"/>
                    </a:lnTo>
                    <a:lnTo>
                      <a:pt x="145" y="27"/>
                    </a:lnTo>
                    <a:lnTo>
                      <a:pt x="183" y="12"/>
                    </a:lnTo>
                    <a:lnTo>
                      <a:pt x="224" y="3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113">
                <a:extLst>
                  <a:ext uri="{FF2B5EF4-FFF2-40B4-BE49-F238E27FC236}">
                    <a16:creationId xmlns:a16="http://schemas.microsoft.com/office/drawing/2014/main" id="{6F37B2C0-103D-44C8-93DC-357378A89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73125" y="3206750"/>
                <a:ext cx="106362" cy="107950"/>
              </a:xfrm>
              <a:custGeom>
                <a:avLst/>
                <a:gdLst>
                  <a:gd name="T0" fmla="*/ 267 w 535"/>
                  <a:gd name="T1" fmla="*/ 0 h 480"/>
                  <a:gd name="T2" fmla="*/ 311 w 535"/>
                  <a:gd name="T3" fmla="*/ 5 h 480"/>
                  <a:gd name="T4" fmla="*/ 352 w 535"/>
                  <a:gd name="T5" fmla="*/ 14 h 480"/>
                  <a:gd name="T6" fmla="*/ 390 w 535"/>
                  <a:gd name="T7" fmla="*/ 28 h 480"/>
                  <a:gd name="T8" fmla="*/ 425 w 535"/>
                  <a:gd name="T9" fmla="*/ 48 h 480"/>
                  <a:gd name="T10" fmla="*/ 456 w 535"/>
                  <a:gd name="T11" fmla="*/ 71 h 480"/>
                  <a:gd name="T12" fmla="*/ 483 w 535"/>
                  <a:gd name="T13" fmla="*/ 99 h 480"/>
                  <a:gd name="T14" fmla="*/ 504 w 535"/>
                  <a:gd name="T15" fmla="*/ 130 h 480"/>
                  <a:gd name="T16" fmla="*/ 521 w 535"/>
                  <a:gd name="T17" fmla="*/ 165 h 480"/>
                  <a:gd name="T18" fmla="*/ 531 w 535"/>
                  <a:gd name="T19" fmla="*/ 202 h 480"/>
                  <a:gd name="T20" fmla="*/ 535 w 535"/>
                  <a:gd name="T21" fmla="*/ 241 h 480"/>
                  <a:gd name="T22" fmla="*/ 531 w 535"/>
                  <a:gd name="T23" fmla="*/ 280 h 480"/>
                  <a:gd name="T24" fmla="*/ 521 w 535"/>
                  <a:gd name="T25" fmla="*/ 316 h 480"/>
                  <a:gd name="T26" fmla="*/ 504 w 535"/>
                  <a:gd name="T27" fmla="*/ 350 h 480"/>
                  <a:gd name="T28" fmla="*/ 483 w 535"/>
                  <a:gd name="T29" fmla="*/ 382 h 480"/>
                  <a:gd name="T30" fmla="*/ 456 w 535"/>
                  <a:gd name="T31" fmla="*/ 410 h 480"/>
                  <a:gd name="T32" fmla="*/ 425 w 535"/>
                  <a:gd name="T33" fmla="*/ 434 h 480"/>
                  <a:gd name="T34" fmla="*/ 390 w 535"/>
                  <a:gd name="T35" fmla="*/ 453 h 480"/>
                  <a:gd name="T36" fmla="*/ 352 w 535"/>
                  <a:gd name="T37" fmla="*/ 468 h 480"/>
                  <a:gd name="T38" fmla="*/ 311 w 535"/>
                  <a:gd name="T39" fmla="*/ 477 h 480"/>
                  <a:gd name="T40" fmla="*/ 267 w 535"/>
                  <a:gd name="T41" fmla="*/ 480 h 480"/>
                  <a:gd name="T42" fmla="*/ 224 w 535"/>
                  <a:gd name="T43" fmla="*/ 477 h 480"/>
                  <a:gd name="T44" fmla="*/ 183 w 535"/>
                  <a:gd name="T45" fmla="*/ 468 h 480"/>
                  <a:gd name="T46" fmla="*/ 145 w 535"/>
                  <a:gd name="T47" fmla="*/ 453 h 480"/>
                  <a:gd name="T48" fmla="*/ 110 w 535"/>
                  <a:gd name="T49" fmla="*/ 434 h 480"/>
                  <a:gd name="T50" fmla="*/ 79 w 535"/>
                  <a:gd name="T51" fmla="*/ 410 h 480"/>
                  <a:gd name="T52" fmla="*/ 52 w 535"/>
                  <a:gd name="T53" fmla="*/ 382 h 480"/>
                  <a:gd name="T54" fmla="*/ 30 w 535"/>
                  <a:gd name="T55" fmla="*/ 350 h 480"/>
                  <a:gd name="T56" fmla="*/ 14 w 535"/>
                  <a:gd name="T57" fmla="*/ 316 h 480"/>
                  <a:gd name="T58" fmla="*/ 4 w 535"/>
                  <a:gd name="T59" fmla="*/ 280 h 480"/>
                  <a:gd name="T60" fmla="*/ 0 w 535"/>
                  <a:gd name="T61" fmla="*/ 241 h 480"/>
                  <a:gd name="T62" fmla="*/ 4 w 535"/>
                  <a:gd name="T63" fmla="*/ 202 h 480"/>
                  <a:gd name="T64" fmla="*/ 14 w 535"/>
                  <a:gd name="T65" fmla="*/ 165 h 480"/>
                  <a:gd name="T66" fmla="*/ 30 w 535"/>
                  <a:gd name="T67" fmla="*/ 130 h 480"/>
                  <a:gd name="T68" fmla="*/ 52 w 535"/>
                  <a:gd name="T69" fmla="*/ 99 h 480"/>
                  <a:gd name="T70" fmla="*/ 79 w 535"/>
                  <a:gd name="T71" fmla="*/ 71 h 480"/>
                  <a:gd name="T72" fmla="*/ 110 w 535"/>
                  <a:gd name="T73" fmla="*/ 48 h 480"/>
                  <a:gd name="T74" fmla="*/ 145 w 535"/>
                  <a:gd name="T75" fmla="*/ 28 h 480"/>
                  <a:gd name="T76" fmla="*/ 183 w 535"/>
                  <a:gd name="T77" fmla="*/ 14 h 480"/>
                  <a:gd name="T78" fmla="*/ 224 w 535"/>
                  <a:gd name="T79" fmla="*/ 5 h 480"/>
                  <a:gd name="T80" fmla="*/ 267 w 535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5" h="480">
                    <a:moveTo>
                      <a:pt x="267" y="0"/>
                    </a:moveTo>
                    <a:lnTo>
                      <a:pt x="311" y="5"/>
                    </a:lnTo>
                    <a:lnTo>
                      <a:pt x="352" y="14"/>
                    </a:lnTo>
                    <a:lnTo>
                      <a:pt x="390" y="28"/>
                    </a:lnTo>
                    <a:lnTo>
                      <a:pt x="425" y="48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2"/>
                    </a:lnTo>
                    <a:lnTo>
                      <a:pt x="535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2"/>
                    </a:lnTo>
                    <a:lnTo>
                      <a:pt x="456" y="410"/>
                    </a:lnTo>
                    <a:lnTo>
                      <a:pt x="425" y="434"/>
                    </a:lnTo>
                    <a:lnTo>
                      <a:pt x="390" y="453"/>
                    </a:lnTo>
                    <a:lnTo>
                      <a:pt x="352" y="468"/>
                    </a:lnTo>
                    <a:lnTo>
                      <a:pt x="311" y="477"/>
                    </a:lnTo>
                    <a:lnTo>
                      <a:pt x="267" y="480"/>
                    </a:lnTo>
                    <a:lnTo>
                      <a:pt x="224" y="477"/>
                    </a:lnTo>
                    <a:lnTo>
                      <a:pt x="183" y="468"/>
                    </a:lnTo>
                    <a:lnTo>
                      <a:pt x="145" y="453"/>
                    </a:lnTo>
                    <a:lnTo>
                      <a:pt x="110" y="434"/>
                    </a:lnTo>
                    <a:lnTo>
                      <a:pt x="79" y="410"/>
                    </a:lnTo>
                    <a:lnTo>
                      <a:pt x="52" y="382"/>
                    </a:lnTo>
                    <a:lnTo>
                      <a:pt x="30" y="350"/>
                    </a:lnTo>
                    <a:lnTo>
                      <a:pt x="14" y="316"/>
                    </a:lnTo>
                    <a:lnTo>
                      <a:pt x="4" y="280"/>
                    </a:lnTo>
                    <a:lnTo>
                      <a:pt x="0" y="241"/>
                    </a:lnTo>
                    <a:lnTo>
                      <a:pt x="4" y="202"/>
                    </a:lnTo>
                    <a:lnTo>
                      <a:pt x="14" y="165"/>
                    </a:lnTo>
                    <a:lnTo>
                      <a:pt x="30" y="130"/>
                    </a:lnTo>
                    <a:lnTo>
                      <a:pt x="52" y="99"/>
                    </a:lnTo>
                    <a:lnTo>
                      <a:pt x="79" y="71"/>
                    </a:lnTo>
                    <a:lnTo>
                      <a:pt x="110" y="48"/>
                    </a:lnTo>
                    <a:lnTo>
                      <a:pt x="145" y="28"/>
                    </a:lnTo>
                    <a:lnTo>
                      <a:pt x="183" y="14"/>
                    </a:lnTo>
                    <a:lnTo>
                      <a:pt x="224" y="5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114">
                <a:extLst>
                  <a:ext uri="{FF2B5EF4-FFF2-40B4-BE49-F238E27FC236}">
                    <a16:creationId xmlns:a16="http://schemas.microsoft.com/office/drawing/2014/main" id="{AD0D0ABC-BFA5-4B1D-AFF3-BE1AA6AB3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4200" y="2909888"/>
                <a:ext cx="106362" cy="109538"/>
              </a:xfrm>
              <a:custGeom>
                <a:avLst/>
                <a:gdLst>
                  <a:gd name="T0" fmla="*/ 266 w 534"/>
                  <a:gd name="T1" fmla="*/ 0 h 480"/>
                  <a:gd name="T2" fmla="*/ 310 w 534"/>
                  <a:gd name="T3" fmla="*/ 4 h 480"/>
                  <a:gd name="T4" fmla="*/ 351 w 534"/>
                  <a:gd name="T5" fmla="*/ 13 h 480"/>
                  <a:gd name="T6" fmla="*/ 389 w 534"/>
                  <a:gd name="T7" fmla="*/ 28 h 480"/>
                  <a:gd name="T8" fmla="*/ 424 w 534"/>
                  <a:gd name="T9" fmla="*/ 47 h 480"/>
                  <a:gd name="T10" fmla="*/ 455 w 534"/>
                  <a:gd name="T11" fmla="*/ 71 h 480"/>
                  <a:gd name="T12" fmla="*/ 482 w 534"/>
                  <a:gd name="T13" fmla="*/ 99 h 480"/>
                  <a:gd name="T14" fmla="*/ 504 w 534"/>
                  <a:gd name="T15" fmla="*/ 130 h 480"/>
                  <a:gd name="T16" fmla="*/ 520 w 534"/>
                  <a:gd name="T17" fmla="*/ 165 h 480"/>
                  <a:gd name="T18" fmla="*/ 531 w 534"/>
                  <a:gd name="T19" fmla="*/ 201 h 480"/>
                  <a:gd name="T20" fmla="*/ 534 w 534"/>
                  <a:gd name="T21" fmla="*/ 241 h 480"/>
                  <a:gd name="T22" fmla="*/ 531 w 534"/>
                  <a:gd name="T23" fmla="*/ 280 h 480"/>
                  <a:gd name="T24" fmla="*/ 520 w 534"/>
                  <a:gd name="T25" fmla="*/ 316 h 480"/>
                  <a:gd name="T26" fmla="*/ 504 w 534"/>
                  <a:gd name="T27" fmla="*/ 351 h 480"/>
                  <a:gd name="T28" fmla="*/ 482 w 534"/>
                  <a:gd name="T29" fmla="*/ 382 h 480"/>
                  <a:gd name="T30" fmla="*/ 455 w 534"/>
                  <a:gd name="T31" fmla="*/ 411 h 480"/>
                  <a:gd name="T32" fmla="*/ 424 w 534"/>
                  <a:gd name="T33" fmla="*/ 434 h 480"/>
                  <a:gd name="T34" fmla="*/ 389 w 534"/>
                  <a:gd name="T35" fmla="*/ 454 h 480"/>
                  <a:gd name="T36" fmla="*/ 351 w 534"/>
                  <a:gd name="T37" fmla="*/ 468 h 480"/>
                  <a:gd name="T38" fmla="*/ 310 w 534"/>
                  <a:gd name="T39" fmla="*/ 477 h 480"/>
                  <a:gd name="T40" fmla="*/ 266 w 534"/>
                  <a:gd name="T41" fmla="*/ 480 h 480"/>
                  <a:gd name="T42" fmla="*/ 224 w 534"/>
                  <a:gd name="T43" fmla="*/ 477 h 480"/>
                  <a:gd name="T44" fmla="*/ 182 w 534"/>
                  <a:gd name="T45" fmla="*/ 468 h 480"/>
                  <a:gd name="T46" fmla="*/ 144 w 534"/>
                  <a:gd name="T47" fmla="*/ 454 h 480"/>
                  <a:gd name="T48" fmla="*/ 109 w 534"/>
                  <a:gd name="T49" fmla="*/ 434 h 480"/>
                  <a:gd name="T50" fmla="*/ 78 w 534"/>
                  <a:gd name="T51" fmla="*/ 411 h 480"/>
                  <a:gd name="T52" fmla="*/ 51 w 534"/>
                  <a:gd name="T53" fmla="*/ 382 h 480"/>
                  <a:gd name="T54" fmla="*/ 30 w 534"/>
                  <a:gd name="T55" fmla="*/ 351 h 480"/>
                  <a:gd name="T56" fmla="*/ 13 w 534"/>
                  <a:gd name="T57" fmla="*/ 316 h 480"/>
                  <a:gd name="T58" fmla="*/ 3 w 534"/>
                  <a:gd name="T59" fmla="*/ 280 h 480"/>
                  <a:gd name="T60" fmla="*/ 0 w 534"/>
                  <a:gd name="T61" fmla="*/ 241 h 480"/>
                  <a:gd name="T62" fmla="*/ 3 w 534"/>
                  <a:gd name="T63" fmla="*/ 201 h 480"/>
                  <a:gd name="T64" fmla="*/ 13 w 534"/>
                  <a:gd name="T65" fmla="*/ 165 h 480"/>
                  <a:gd name="T66" fmla="*/ 30 w 534"/>
                  <a:gd name="T67" fmla="*/ 130 h 480"/>
                  <a:gd name="T68" fmla="*/ 51 w 534"/>
                  <a:gd name="T69" fmla="*/ 99 h 480"/>
                  <a:gd name="T70" fmla="*/ 78 w 534"/>
                  <a:gd name="T71" fmla="*/ 71 h 480"/>
                  <a:gd name="T72" fmla="*/ 109 w 534"/>
                  <a:gd name="T73" fmla="*/ 47 h 480"/>
                  <a:gd name="T74" fmla="*/ 144 w 534"/>
                  <a:gd name="T75" fmla="*/ 28 h 480"/>
                  <a:gd name="T76" fmla="*/ 182 w 534"/>
                  <a:gd name="T77" fmla="*/ 13 h 480"/>
                  <a:gd name="T78" fmla="*/ 224 w 534"/>
                  <a:gd name="T79" fmla="*/ 4 h 480"/>
                  <a:gd name="T80" fmla="*/ 266 w 534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0">
                    <a:moveTo>
                      <a:pt x="266" y="0"/>
                    </a:moveTo>
                    <a:lnTo>
                      <a:pt x="310" y="4"/>
                    </a:lnTo>
                    <a:lnTo>
                      <a:pt x="351" y="13"/>
                    </a:lnTo>
                    <a:lnTo>
                      <a:pt x="389" y="28"/>
                    </a:lnTo>
                    <a:lnTo>
                      <a:pt x="424" y="47"/>
                    </a:lnTo>
                    <a:lnTo>
                      <a:pt x="455" y="71"/>
                    </a:lnTo>
                    <a:lnTo>
                      <a:pt x="482" y="99"/>
                    </a:lnTo>
                    <a:lnTo>
                      <a:pt x="504" y="130"/>
                    </a:lnTo>
                    <a:lnTo>
                      <a:pt x="520" y="165"/>
                    </a:lnTo>
                    <a:lnTo>
                      <a:pt x="531" y="201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0" y="316"/>
                    </a:lnTo>
                    <a:lnTo>
                      <a:pt x="504" y="351"/>
                    </a:lnTo>
                    <a:lnTo>
                      <a:pt x="482" y="382"/>
                    </a:lnTo>
                    <a:lnTo>
                      <a:pt x="455" y="411"/>
                    </a:lnTo>
                    <a:lnTo>
                      <a:pt x="424" y="434"/>
                    </a:lnTo>
                    <a:lnTo>
                      <a:pt x="389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6" y="480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09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30" y="351"/>
                    </a:lnTo>
                    <a:lnTo>
                      <a:pt x="13" y="316"/>
                    </a:lnTo>
                    <a:lnTo>
                      <a:pt x="3" y="280"/>
                    </a:lnTo>
                    <a:lnTo>
                      <a:pt x="0" y="241"/>
                    </a:lnTo>
                    <a:lnTo>
                      <a:pt x="3" y="201"/>
                    </a:lnTo>
                    <a:lnTo>
                      <a:pt x="13" y="165"/>
                    </a:lnTo>
                    <a:lnTo>
                      <a:pt x="30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09" y="47"/>
                    </a:lnTo>
                    <a:lnTo>
                      <a:pt x="144" y="28"/>
                    </a:lnTo>
                    <a:lnTo>
                      <a:pt x="182" y="13"/>
                    </a:lnTo>
                    <a:lnTo>
                      <a:pt x="224" y="4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115">
                <a:extLst>
                  <a:ext uri="{FF2B5EF4-FFF2-40B4-BE49-F238E27FC236}">
                    <a16:creationId xmlns:a16="http://schemas.microsoft.com/office/drawing/2014/main" id="{509C7E26-D399-4896-BABB-D0D9FC496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62050" y="2909888"/>
                <a:ext cx="106362" cy="109538"/>
              </a:xfrm>
              <a:custGeom>
                <a:avLst/>
                <a:gdLst>
                  <a:gd name="T0" fmla="*/ 268 w 535"/>
                  <a:gd name="T1" fmla="*/ 0 h 480"/>
                  <a:gd name="T2" fmla="*/ 311 w 535"/>
                  <a:gd name="T3" fmla="*/ 4 h 480"/>
                  <a:gd name="T4" fmla="*/ 352 w 535"/>
                  <a:gd name="T5" fmla="*/ 13 h 480"/>
                  <a:gd name="T6" fmla="*/ 390 w 535"/>
                  <a:gd name="T7" fmla="*/ 28 h 480"/>
                  <a:gd name="T8" fmla="*/ 426 w 535"/>
                  <a:gd name="T9" fmla="*/ 47 h 480"/>
                  <a:gd name="T10" fmla="*/ 457 w 535"/>
                  <a:gd name="T11" fmla="*/ 71 h 480"/>
                  <a:gd name="T12" fmla="*/ 483 w 535"/>
                  <a:gd name="T13" fmla="*/ 99 h 480"/>
                  <a:gd name="T14" fmla="*/ 505 w 535"/>
                  <a:gd name="T15" fmla="*/ 130 h 480"/>
                  <a:gd name="T16" fmla="*/ 521 w 535"/>
                  <a:gd name="T17" fmla="*/ 165 h 480"/>
                  <a:gd name="T18" fmla="*/ 531 w 535"/>
                  <a:gd name="T19" fmla="*/ 201 h 480"/>
                  <a:gd name="T20" fmla="*/ 535 w 535"/>
                  <a:gd name="T21" fmla="*/ 241 h 480"/>
                  <a:gd name="T22" fmla="*/ 531 w 535"/>
                  <a:gd name="T23" fmla="*/ 280 h 480"/>
                  <a:gd name="T24" fmla="*/ 521 w 535"/>
                  <a:gd name="T25" fmla="*/ 316 h 480"/>
                  <a:gd name="T26" fmla="*/ 505 w 535"/>
                  <a:gd name="T27" fmla="*/ 351 h 480"/>
                  <a:gd name="T28" fmla="*/ 483 w 535"/>
                  <a:gd name="T29" fmla="*/ 382 h 480"/>
                  <a:gd name="T30" fmla="*/ 457 w 535"/>
                  <a:gd name="T31" fmla="*/ 411 h 480"/>
                  <a:gd name="T32" fmla="*/ 426 w 535"/>
                  <a:gd name="T33" fmla="*/ 434 h 480"/>
                  <a:gd name="T34" fmla="*/ 390 w 535"/>
                  <a:gd name="T35" fmla="*/ 454 h 480"/>
                  <a:gd name="T36" fmla="*/ 352 w 535"/>
                  <a:gd name="T37" fmla="*/ 468 h 480"/>
                  <a:gd name="T38" fmla="*/ 311 w 535"/>
                  <a:gd name="T39" fmla="*/ 477 h 480"/>
                  <a:gd name="T40" fmla="*/ 268 w 535"/>
                  <a:gd name="T41" fmla="*/ 480 h 480"/>
                  <a:gd name="T42" fmla="*/ 224 w 535"/>
                  <a:gd name="T43" fmla="*/ 477 h 480"/>
                  <a:gd name="T44" fmla="*/ 184 w 535"/>
                  <a:gd name="T45" fmla="*/ 468 h 480"/>
                  <a:gd name="T46" fmla="*/ 144 w 535"/>
                  <a:gd name="T47" fmla="*/ 454 h 480"/>
                  <a:gd name="T48" fmla="*/ 110 w 535"/>
                  <a:gd name="T49" fmla="*/ 434 h 480"/>
                  <a:gd name="T50" fmla="*/ 78 w 535"/>
                  <a:gd name="T51" fmla="*/ 411 h 480"/>
                  <a:gd name="T52" fmla="*/ 53 w 535"/>
                  <a:gd name="T53" fmla="*/ 382 h 480"/>
                  <a:gd name="T54" fmla="*/ 30 w 535"/>
                  <a:gd name="T55" fmla="*/ 351 h 480"/>
                  <a:gd name="T56" fmla="*/ 14 w 535"/>
                  <a:gd name="T57" fmla="*/ 316 h 480"/>
                  <a:gd name="T58" fmla="*/ 4 w 535"/>
                  <a:gd name="T59" fmla="*/ 280 h 480"/>
                  <a:gd name="T60" fmla="*/ 0 w 535"/>
                  <a:gd name="T61" fmla="*/ 241 h 480"/>
                  <a:gd name="T62" fmla="*/ 4 w 535"/>
                  <a:gd name="T63" fmla="*/ 201 h 480"/>
                  <a:gd name="T64" fmla="*/ 14 w 535"/>
                  <a:gd name="T65" fmla="*/ 165 h 480"/>
                  <a:gd name="T66" fmla="*/ 30 w 535"/>
                  <a:gd name="T67" fmla="*/ 130 h 480"/>
                  <a:gd name="T68" fmla="*/ 53 w 535"/>
                  <a:gd name="T69" fmla="*/ 99 h 480"/>
                  <a:gd name="T70" fmla="*/ 78 w 535"/>
                  <a:gd name="T71" fmla="*/ 71 h 480"/>
                  <a:gd name="T72" fmla="*/ 110 w 535"/>
                  <a:gd name="T73" fmla="*/ 47 h 480"/>
                  <a:gd name="T74" fmla="*/ 144 w 535"/>
                  <a:gd name="T75" fmla="*/ 28 h 480"/>
                  <a:gd name="T76" fmla="*/ 184 w 535"/>
                  <a:gd name="T77" fmla="*/ 13 h 480"/>
                  <a:gd name="T78" fmla="*/ 224 w 535"/>
                  <a:gd name="T79" fmla="*/ 4 h 480"/>
                  <a:gd name="T80" fmla="*/ 268 w 535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5" h="480">
                    <a:moveTo>
                      <a:pt x="268" y="0"/>
                    </a:moveTo>
                    <a:lnTo>
                      <a:pt x="311" y="4"/>
                    </a:lnTo>
                    <a:lnTo>
                      <a:pt x="352" y="13"/>
                    </a:lnTo>
                    <a:lnTo>
                      <a:pt x="390" y="28"/>
                    </a:lnTo>
                    <a:lnTo>
                      <a:pt x="426" y="47"/>
                    </a:lnTo>
                    <a:lnTo>
                      <a:pt x="457" y="71"/>
                    </a:lnTo>
                    <a:lnTo>
                      <a:pt x="483" y="99"/>
                    </a:lnTo>
                    <a:lnTo>
                      <a:pt x="505" y="130"/>
                    </a:lnTo>
                    <a:lnTo>
                      <a:pt x="521" y="165"/>
                    </a:lnTo>
                    <a:lnTo>
                      <a:pt x="531" y="201"/>
                    </a:lnTo>
                    <a:lnTo>
                      <a:pt x="535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5" y="351"/>
                    </a:lnTo>
                    <a:lnTo>
                      <a:pt x="483" y="382"/>
                    </a:lnTo>
                    <a:lnTo>
                      <a:pt x="457" y="411"/>
                    </a:lnTo>
                    <a:lnTo>
                      <a:pt x="426" y="434"/>
                    </a:lnTo>
                    <a:lnTo>
                      <a:pt x="390" y="454"/>
                    </a:lnTo>
                    <a:lnTo>
                      <a:pt x="352" y="468"/>
                    </a:lnTo>
                    <a:lnTo>
                      <a:pt x="311" y="477"/>
                    </a:lnTo>
                    <a:lnTo>
                      <a:pt x="268" y="480"/>
                    </a:lnTo>
                    <a:lnTo>
                      <a:pt x="224" y="477"/>
                    </a:lnTo>
                    <a:lnTo>
                      <a:pt x="184" y="468"/>
                    </a:lnTo>
                    <a:lnTo>
                      <a:pt x="144" y="454"/>
                    </a:lnTo>
                    <a:lnTo>
                      <a:pt x="110" y="434"/>
                    </a:lnTo>
                    <a:lnTo>
                      <a:pt x="78" y="411"/>
                    </a:lnTo>
                    <a:lnTo>
                      <a:pt x="53" y="382"/>
                    </a:lnTo>
                    <a:lnTo>
                      <a:pt x="30" y="351"/>
                    </a:lnTo>
                    <a:lnTo>
                      <a:pt x="14" y="316"/>
                    </a:lnTo>
                    <a:lnTo>
                      <a:pt x="4" y="280"/>
                    </a:lnTo>
                    <a:lnTo>
                      <a:pt x="0" y="241"/>
                    </a:lnTo>
                    <a:lnTo>
                      <a:pt x="4" y="201"/>
                    </a:lnTo>
                    <a:lnTo>
                      <a:pt x="14" y="165"/>
                    </a:lnTo>
                    <a:lnTo>
                      <a:pt x="30" y="130"/>
                    </a:lnTo>
                    <a:lnTo>
                      <a:pt x="53" y="99"/>
                    </a:lnTo>
                    <a:lnTo>
                      <a:pt x="78" y="71"/>
                    </a:lnTo>
                    <a:lnTo>
                      <a:pt x="110" y="47"/>
                    </a:lnTo>
                    <a:lnTo>
                      <a:pt x="144" y="28"/>
                    </a:lnTo>
                    <a:lnTo>
                      <a:pt x="184" y="13"/>
                    </a:lnTo>
                    <a:lnTo>
                      <a:pt x="224" y="4"/>
                    </a:lnTo>
                    <a:lnTo>
                      <a:pt x="2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116">
                <a:extLst>
                  <a:ext uri="{FF2B5EF4-FFF2-40B4-BE49-F238E27FC236}">
                    <a16:creationId xmlns:a16="http://schemas.microsoft.com/office/drawing/2014/main" id="{72DD9765-42A1-4070-8C68-F72F264DE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1400" y="2738438"/>
                <a:ext cx="441325" cy="452438"/>
              </a:xfrm>
              <a:custGeom>
                <a:avLst/>
                <a:gdLst>
                  <a:gd name="T0" fmla="*/ 1222 w 2224"/>
                  <a:gd name="T1" fmla="*/ 181 h 1997"/>
                  <a:gd name="T2" fmla="*/ 1148 w 2224"/>
                  <a:gd name="T3" fmla="*/ 523 h 1997"/>
                  <a:gd name="T4" fmla="*/ 1263 w 2224"/>
                  <a:gd name="T5" fmla="*/ 541 h 1997"/>
                  <a:gd name="T6" fmla="*/ 1368 w 2224"/>
                  <a:gd name="T7" fmla="*/ 580 h 1997"/>
                  <a:gd name="T8" fmla="*/ 1463 w 2224"/>
                  <a:gd name="T9" fmla="*/ 638 h 1997"/>
                  <a:gd name="T10" fmla="*/ 1678 w 2224"/>
                  <a:gd name="T11" fmla="*/ 350 h 1997"/>
                  <a:gd name="T12" fmla="*/ 1833 w 2224"/>
                  <a:gd name="T13" fmla="*/ 491 h 1997"/>
                  <a:gd name="T14" fmla="*/ 1514 w 2224"/>
                  <a:gd name="T15" fmla="*/ 682 h 1997"/>
                  <a:gd name="T16" fmla="*/ 1581 w 2224"/>
                  <a:gd name="T17" fmla="*/ 766 h 1997"/>
                  <a:gd name="T18" fmla="*/ 1627 w 2224"/>
                  <a:gd name="T19" fmla="*/ 862 h 1997"/>
                  <a:gd name="T20" fmla="*/ 1650 w 2224"/>
                  <a:gd name="T21" fmla="*/ 967 h 1997"/>
                  <a:gd name="T22" fmla="*/ 2023 w 2224"/>
                  <a:gd name="T23" fmla="*/ 899 h 1997"/>
                  <a:gd name="T24" fmla="*/ 2023 w 2224"/>
                  <a:gd name="T25" fmla="*/ 1098 h 1997"/>
                  <a:gd name="T26" fmla="*/ 1651 w 2224"/>
                  <a:gd name="T27" fmla="*/ 1031 h 1997"/>
                  <a:gd name="T28" fmla="*/ 1636 w 2224"/>
                  <a:gd name="T29" fmla="*/ 1123 h 1997"/>
                  <a:gd name="T30" fmla="*/ 1603 w 2224"/>
                  <a:gd name="T31" fmla="*/ 1210 h 1997"/>
                  <a:gd name="T32" fmla="*/ 1553 w 2224"/>
                  <a:gd name="T33" fmla="*/ 1287 h 1997"/>
                  <a:gd name="T34" fmla="*/ 1781 w 2224"/>
                  <a:gd name="T35" fmla="*/ 1554 h 1997"/>
                  <a:gd name="T36" fmla="*/ 1897 w 2224"/>
                  <a:gd name="T37" fmla="*/ 1705 h 1997"/>
                  <a:gd name="T38" fmla="*/ 1730 w 2224"/>
                  <a:gd name="T39" fmla="*/ 1599 h 1997"/>
                  <a:gd name="T40" fmla="*/ 1433 w 2224"/>
                  <a:gd name="T41" fmla="*/ 1397 h 1997"/>
                  <a:gd name="T42" fmla="*/ 1347 w 2224"/>
                  <a:gd name="T43" fmla="*/ 1444 h 1997"/>
                  <a:gd name="T44" fmla="*/ 1251 w 2224"/>
                  <a:gd name="T45" fmla="*/ 1476 h 1997"/>
                  <a:gd name="T46" fmla="*/ 1148 w 2224"/>
                  <a:gd name="T47" fmla="*/ 1491 h 1997"/>
                  <a:gd name="T48" fmla="*/ 1222 w 2224"/>
                  <a:gd name="T49" fmla="*/ 1816 h 1997"/>
                  <a:gd name="T50" fmla="*/ 1001 w 2224"/>
                  <a:gd name="T51" fmla="*/ 1816 h 1997"/>
                  <a:gd name="T52" fmla="*/ 1076 w 2224"/>
                  <a:gd name="T53" fmla="*/ 1491 h 1997"/>
                  <a:gd name="T54" fmla="*/ 972 w 2224"/>
                  <a:gd name="T55" fmla="*/ 1476 h 1997"/>
                  <a:gd name="T56" fmla="*/ 876 w 2224"/>
                  <a:gd name="T57" fmla="*/ 1444 h 1997"/>
                  <a:gd name="T58" fmla="*/ 788 w 2224"/>
                  <a:gd name="T59" fmla="*/ 1397 h 1997"/>
                  <a:gd name="T60" fmla="*/ 492 w 2224"/>
                  <a:gd name="T61" fmla="*/ 1599 h 1997"/>
                  <a:gd name="T62" fmla="*/ 324 w 2224"/>
                  <a:gd name="T63" fmla="*/ 1705 h 1997"/>
                  <a:gd name="T64" fmla="*/ 442 w 2224"/>
                  <a:gd name="T65" fmla="*/ 1554 h 1997"/>
                  <a:gd name="T66" fmla="*/ 665 w 2224"/>
                  <a:gd name="T67" fmla="*/ 1280 h 1997"/>
                  <a:gd name="T68" fmla="*/ 609 w 2224"/>
                  <a:gd name="T69" fmla="*/ 1189 h 1997"/>
                  <a:gd name="T70" fmla="*/ 578 w 2224"/>
                  <a:gd name="T71" fmla="*/ 1086 h 1997"/>
                  <a:gd name="T72" fmla="*/ 201 w 2224"/>
                  <a:gd name="T73" fmla="*/ 1031 h 1997"/>
                  <a:gd name="T74" fmla="*/ 0 w 2224"/>
                  <a:gd name="T75" fmla="*/ 999 h 1997"/>
                  <a:gd name="T76" fmla="*/ 201 w 2224"/>
                  <a:gd name="T77" fmla="*/ 967 h 1997"/>
                  <a:gd name="T78" fmla="*/ 581 w 2224"/>
                  <a:gd name="T79" fmla="*/ 912 h 1997"/>
                  <a:gd name="T80" fmla="*/ 616 w 2224"/>
                  <a:gd name="T81" fmla="*/ 812 h 1997"/>
                  <a:gd name="T82" fmla="*/ 673 w 2224"/>
                  <a:gd name="T83" fmla="*/ 722 h 1997"/>
                  <a:gd name="T84" fmla="*/ 442 w 2224"/>
                  <a:gd name="T85" fmla="*/ 443 h 1997"/>
                  <a:gd name="T86" fmla="*/ 324 w 2224"/>
                  <a:gd name="T87" fmla="*/ 293 h 1997"/>
                  <a:gd name="T88" fmla="*/ 492 w 2224"/>
                  <a:gd name="T89" fmla="*/ 397 h 1997"/>
                  <a:gd name="T90" fmla="*/ 805 w 2224"/>
                  <a:gd name="T91" fmla="*/ 607 h 1997"/>
                  <a:gd name="T92" fmla="*/ 905 w 2224"/>
                  <a:gd name="T93" fmla="*/ 558 h 1997"/>
                  <a:gd name="T94" fmla="*/ 1017 w 2224"/>
                  <a:gd name="T95" fmla="*/ 529 h 1997"/>
                  <a:gd name="T96" fmla="*/ 1076 w 2224"/>
                  <a:gd name="T97" fmla="*/ 181 h 1997"/>
                  <a:gd name="T98" fmla="*/ 1111 w 2224"/>
                  <a:gd name="T99" fmla="*/ 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24" h="1997">
                    <a:moveTo>
                      <a:pt x="1111" y="0"/>
                    </a:moveTo>
                    <a:lnTo>
                      <a:pt x="1222" y="181"/>
                    </a:lnTo>
                    <a:lnTo>
                      <a:pt x="1148" y="181"/>
                    </a:lnTo>
                    <a:lnTo>
                      <a:pt x="1148" y="523"/>
                    </a:lnTo>
                    <a:lnTo>
                      <a:pt x="1206" y="529"/>
                    </a:lnTo>
                    <a:lnTo>
                      <a:pt x="1263" y="541"/>
                    </a:lnTo>
                    <a:lnTo>
                      <a:pt x="1317" y="558"/>
                    </a:lnTo>
                    <a:lnTo>
                      <a:pt x="1368" y="580"/>
                    </a:lnTo>
                    <a:lnTo>
                      <a:pt x="1418" y="607"/>
                    </a:lnTo>
                    <a:lnTo>
                      <a:pt x="1463" y="638"/>
                    </a:lnTo>
                    <a:lnTo>
                      <a:pt x="1730" y="397"/>
                    </a:lnTo>
                    <a:lnTo>
                      <a:pt x="1678" y="350"/>
                    </a:lnTo>
                    <a:lnTo>
                      <a:pt x="1897" y="293"/>
                    </a:lnTo>
                    <a:lnTo>
                      <a:pt x="1833" y="491"/>
                    </a:lnTo>
                    <a:lnTo>
                      <a:pt x="1781" y="443"/>
                    </a:lnTo>
                    <a:lnTo>
                      <a:pt x="1514" y="682"/>
                    </a:lnTo>
                    <a:lnTo>
                      <a:pt x="1550" y="722"/>
                    </a:lnTo>
                    <a:lnTo>
                      <a:pt x="1581" y="766"/>
                    </a:lnTo>
                    <a:lnTo>
                      <a:pt x="1607" y="813"/>
                    </a:lnTo>
                    <a:lnTo>
                      <a:pt x="1627" y="862"/>
                    </a:lnTo>
                    <a:lnTo>
                      <a:pt x="1642" y="913"/>
                    </a:lnTo>
                    <a:lnTo>
                      <a:pt x="1650" y="967"/>
                    </a:lnTo>
                    <a:lnTo>
                      <a:pt x="2023" y="967"/>
                    </a:lnTo>
                    <a:lnTo>
                      <a:pt x="2023" y="899"/>
                    </a:lnTo>
                    <a:lnTo>
                      <a:pt x="2224" y="999"/>
                    </a:lnTo>
                    <a:lnTo>
                      <a:pt x="2023" y="1098"/>
                    </a:lnTo>
                    <a:lnTo>
                      <a:pt x="2023" y="1031"/>
                    </a:lnTo>
                    <a:lnTo>
                      <a:pt x="1651" y="1031"/>
                    </a:lnTo>
                    <a:lnTo>
                      <a:pt x="1646" y="1078"/>
                    </a:lnTo>
                    <a:lnTo>
                      <a:pt x="1636" y="1123"/>
                    </a:lnTo>
                    <a:lnTo>
                      <a:pt x="1622" y="1168"/>
                    </a:lnTo>
                    <a:lnTo>
                      <a:pt x="1603" y="1210"/>
                    </a:lnTo>
                    <a:lnTo>
                      <a:pt x="1580" y="1249"/>
                    </a:lnTo>
                    <a:lnTo>
                      <a:pt x="1553" y="1287"/>
                    </a:lnTo>
                    <a:lnTo>
                      <a:pt x="1522" y="1322"/>
                    </a:lnTo>
                    <a:lnTo>
                      <a:pt x="1781" y="1554"/>
                    </a:lnTo>
                    <a:lnTo>
                      <a:pt x="1833" y="1506"/>
                    </a:lnTo>
                    <a:lnTo>
                      <a:pt x="1897" y="1705"/>
                    </a:lnTo>
                    <a:lnTo>
                      <a:pt x="1678" y="1646"/>
                    </a:lnTo>
                    <a:lnTo>
                      <a:pt x="1730" y="1599"/>
                    </a:lnTo>
                    <a:lnTo>
                      <a:pt x="1473" y="1369"/>
                    </a:lnTo>
                    <a:lnTo>
                      <a:pt x="1433" y="1397"/>
                    </a:lnTo>
                    <a:lnTo>
                      <a:pt x="1391" y="1422"/>
                    </a:lnTo>
                    <a:lnTo>
                      <a:pt x="1347" y="1444"/>
                    </a:lnTo>
                    <a:lnTo>
                      <a:pt x="1300" y="1462"/>
                    </a:lnTo>
                    <a:lnTo>
                      <a:pt x="1251" y="1476"/>
                    </a:lnTo>
                    <a:lnTo>
                      <a:pt x="1200" y="1485"/>
                    </a:lnTo>
                    <a:lnTo>
                      <a:pt x="1148" y="1491"/>
                    </a:lnTo>
                    <a:lnTo>
                      <a:pt x="1148" y="1816"/>
                    </a:lnTo>
                    <a:lnTo>
                      <a:pt x="1222" y="1816"/>
                    </a:lnTo>
                    <a:lnTo>
                      <a:pt x="1111" y="1997"/>
                    </a:lnTo>
                    <a:lnTo>
                      <a:pt x="1001" y="1816"/>
                    </a:lnTo>
                    <a:lnTo>
                      <a:pt x="1076" y="1816"/>
                    </a:lnTo>
                    <a:lnTo>
                      <a:pt x="1076" y="1491"/>
                    </a:lnTo>
                    <a:lnTo>
                      <a:pt x="1022" y="1485"/>
                    </a:lnTo>
                    <a:lnTo>
                      <a:pt x="972" y="1476"/>
                    </a:lnTo>
                    <a:lnTo>
                      <a:pt x="923" y="1462"/>
                    </a:lnTo>
                    <a:lnTo>
                      <a:pt x="876" y="1444"/>
                    </a:lnTo>
                    <a:lnTo>
                      <a:pt x="831" y="1422"/>
                    </a:lnTo>
                    <a:lnTo>
                      <a:pt x="788" y="1397"/>
                    </a:lnTo>
                    <a:lnTo>
                      <a:pt x="749" y="1369"/>
                    </a:lnTo>
                    <a:lnTo>
                      <a:pt x="492" y="1599"/>
                    </a:lnTo>
                    <a:lnTo>
                      <a:pt x="546" y="1647"/>
                    </a:lnTo>
                    <a:lnTo>
                      <a:pt x="324" y="1705"/>
                    </a:lnTo>
                    <a:lnTo>
                      <a:pt x="389" y="1506"/>
                    </a:lnTo>
                    <a:lnTo>
                      <a:pt x="442" y="1554"/>
                    </a:lnTo>
                    <a:lnTo>
                      <a:pt x="700" y="1321"/>
                    </a:lnTo>
                    <a:lnTo>
                      <a:pt x="665" y="1280"/>
                    </a:lnTo>
                    <a:lnTo>
                      <a:pt x="635" y="1236"/>
                    </a:lnTo>
                    <a:lnTo>
                      <a:pt x="609" y="1189"/>
                    </a:lnTo>
                    <a:lnTo>
                      <a:pt x="590" y="1138"/>
                    </a:lnTo>
                    <a:lnTo>
                      <a:pt x="578" y="1086"/>
                    </a:lnTo>
                    <a:lnTo>
                      <a:pt x="571" y="1031"/>
                    </a:lnTo>
                    <a:lnTo>
                      <a:pt x="201" y="1031"/>
                    </a:lnTo>
                    <a:lnTo>
                      <a:pt x="201" y="1098"/>
                    </a:lnTo>
                    <a:lnTo>
                      <a:pt x="0" y="999"/>
                    </a:lnTo>
                    <a:lnTo>
                      <a:pt x="201" y="899"/>
                    </a:lnTo>
                    <a:lnTo>
                      <a:pt x="201" y="967"/>
                    </a:lnTo>
                    <a:lnTo>
                      <a:pt x="572" y="967"/>
                    </a:lnTo>
                    <a:lnTo>
                      <a:pt x="581" y="912"/>
                    </a:lnTo>
                    <a:lnTo>
                      <a:pt x="596" y="861"/>
                    </a:lnTo>
                    <a:lnTo>
                      <a:pt x="616" y="812"/>
                    </a:lnTo>
                    <a:lnTo>
                      <a:pt x="641" y="765"/>
                    </a:lnTo>
                    <a:lnTo>
                      <a:pt x="673" y="722"/>
                    </a:lnTo>
                    <a:lnTo>
                      <a:pt x="709" y="682"/>
                    </a:lnTo>
                    <a:lnTo>
                      <a:pt x="442" y="443"/>
                    </a:lnTo>
                    <a:lnTo>
                      <a:pt x="389" y="491"/>
                    </a:lnTo>
                    <a:lnTo>
                      <a:pt x="324" y="293"/>
                    </a:lnTo>
                    <a:lnTo>
                      <a:pt x="546" y="350"/>
                    </a:lnTo>
                    <a:lnTo>
                      <a:pt x="492" y="397"/>
                    </a:lnTo>
                    <a:lnTo>
                      <a:pt x="760" y="638"/>
                    </a:lnTo>
                    <a:lnTo>
                      <a:pt x="805" y="607"/>
                    </a:lnTo>
                    <a:lnTo>
                      <a:pt x="853" y="580"/>
                    </a:lnTo>
                    <a:lnTo>
                      <a:pt x="905" y="558"/>
                    </a:lnTo>
                    <a:lnTo>
                      <a:pt x="960" y="541"/>
                    </a:lnTo>
                    <a:lnTo>
                      <a:pt x="1017" y="529"/>
                    </a:lnTo>
                    <a:lnTo>
                      <a:pt x="1076" y="523"/>
                    </a:lnTo>
                    <a:lnTo>
                      <a:pt x="1076" y="181"/>
                    </a:lnTo>
                    <a:lnTo>
                      <a:pt x="1001" y="181"/>
                    </a:lnTo>
                    <a:lnTo>
                      <a:pt x="1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117">
                <a:extLst>
                  <a:ext uri="{FF2B5EF4-FFF2-40B4-BE49-F238E27FC236}">
                    <a16:creationId xmlns:a16="http://schemas.microsoft.com/office/drawing/2014/main" id="{3FBB8F34-6AB6-4D5A-8BD3-2207FE0C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8338" y="2700338"/>
                <a:ext cx="104775" cy="109538"/>
              </a:xfrm>
              <a:custGeom>
                <a:avLst/>
                <a:gdLst>
                  <a:gd name="T0" fmla="*/ 267 w 534"/>
                  <a:gd name="T1" fmla="*/ 0 h 479"/>
                  <a:gd name="T2" fmla="*/ 310 w 534"/>
                  <a:gd name="T3" fmla="*/ 3 h 479"/>
                  <a:gd name="T4" fmla="*/ 351 w 534"/>
                  <a:gd name="T5" fmla="*/ 12 h 479"/>
                  <a:gd name="T6" fmla="*/ 390 w 534"/>
                  <a:gd name="T7" fmla="*/ 27 h 479"/>
                  <a:gd name="T8" fmla="*/ 424 w 534"/>
                  <a:gd name="T9" fmla="*/ 47 h 479"/>
                  <a:gd name="T10" fmla="*/ 456 w 534"/>
                  <a:gd name="T11" fmla="*/ 71 h 479"/>
                  <a:gd name="T12" fmla="*/ 483 w 534"/>
                  <a:gd name="T13" fmla="*/ 98 h 479"/>
                  <a:gd name="T14" fmla="*/ 504 w 534"/>
                  <a:gd name="T15" fmla="*/ 129 h 479"/>
                  <a:gd name="T16" fmla="*/ 521 w 534"/>
                  <a:gd name="T17" fmla="*/ 164 h 479"/>
                  <a:gd name="T18" fmla="*/ 531 w 534"/>
                  <a:gd name="T19" fmla="*/ 200 h 479"/>
                  <a:gd name="T20" fmla="*/ 534 w 534"/>
                  <a:gd name="T21" fmla="*/ 240 h 479"/>
                  <a:gd name="T22" fmla="*/ 531 w 534"/>
                  <a:gd name="T23" fmla="*/ 278 h 479"/>
                  <a:gd name="T24" fmla="*/ 521 w 534"/>
                  <a:gd name="T25" fmla="*/ 315 h 479"/>
                  <a:gd name="T26" fmla="*/ 504 w 534"/>
                  <a:gd name="T27" fmla="*/ 349 h 479"/>
                  <a:gd name="T28" fmla="*/ 483 w 534"/>
                  <a:gd name="T29" fmla="*/ 380 h 479"/>
                  <a:gd name="T30" fmla="*/ 456 w 534"/>
                  <a:gd name="T31" fmla="*/ 409 h 479"/>
                  <a:gd name="T32" fmla="*/ 424 w 534"/>
                  <a:gd name="T33" fmla="*/ 433 h 479"/>
                  <a:gd name="T34" fmla="*/ 390 w 534"/>
                  <a:gd name="T35" fmla="*/ 453 h 479"/>
                  <a:gd name="T36" fmla="*/ 351 w 534"/>
                  <a:gd name="T37" fmla="*/ 467 h 479"/>
                  <a:gd name="T38" fmla="*/ 310 w 534"/>
                  <a:gd name="T39" fmla="*/ 476 h 479"/>
                  <a:gd name="T40" fmla="*/ 267 w 534"/>
                  <a:gd name="T41" fmla="*/ 479 h 479"/>
                  <a:gd name="T42" fmla="*/ 224 w 534"/>
                  <a:gd name="T43" fmla="*/ 476 h 479"/>
                  <a:gd name="T44" fmla="*/ 182 w 534"/>
                  <a:gd name="T45" fmla="*/ 467 h 479"/>
                  <a:gd name="T46" fmla="*/ 144 w 534"/>
                  <a:gd name="T47" fmla="*/ 453 h 479"/>
                  <a:gd name="T48" fmla="*/ 110 w 534"/>
                  <a:gd name="T49" fmla="*/ 433 h 479"/>
                  <a:gd name="T50" fmla="*/ 78 w 534"/>
                  <a:gd name="T51" fmla="*/ 409 h 479"/>
                  <a:gd name="T52" fmla="*/ 51 w 534"/>
                  <a:gd name="T53" fmla="*/ 380 h 479"/>
                  <a:gd name="T54" fmla="*/ 30 w 534"/>
                  <a:gd name="T55" fmla="*/ 349 h 479"/>
                  <a:gd name="T56" fmla="*/ 13 w 534"/>
                  <a:gd name="T57" fmla="*/ 315 h 479"/>
                  <a:gd name="T58" fmla="*/ 3 w 534"/>
                  <a:gd name="T59" fmla="*/ 278 h 479"/>
                  <a:gd name="T60" fmla="*/ 0 w 534"/>
                  <a:gd name="T61" fmla="*/ 240 h 479"/>
                  <a:gd name="T62" fmla="*/ 3 w 534"/>
                  <a:gd name="T63" fmla="*/ 200 h 479"/>
                  <a:gd name="T64" fmla="*/ 13 w 534"/>
                  <a:gd name="T65" fmla="*/ 164 h 479"/>
                  <a:gd name="T66" fmla="*/ 30 w 534"/>
                  <a:gd name="T67" fmla="*/ 129 h 479"/>
                  <a:gd name="T68" fmla="*/ 51 w 534"/>
                  <a:gd name="T69" fmla="*/ 98 h 479"/>
                  <a:gd name="T70" fmla="*/ 78 w 534"/>
                  <a:gd name="T71" fmla="*/ 71 h 479"/>
                  <a:gd name="T72" fmla="*/ 110 w 534"/>
                  <a:gd name="T73" fmla="*/ 47 h 479"/>
                  <a:gd name="T74" fmla="*/ 144 w 534"/>
                  <a:gd name="T75" fmla="*/ 27 h 479"/>
                  <a:gd name="T76" fmla="*/ 182 w 534"/>
                  <a:gd name="T77" fmla="*/ 12 h 479"/>
                  <a:gd name="T78" fmla="*/ 224 w 534"/>
                  <a:gd name="T79" fmla="*/ 3 h 479"/>
                  <a:gd name="T80" fmla="*/ 267 w 534"/>
                  <a:gd name="T81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79">
                    <a:moveTo>
                      <a:pt x="267" y="0"/>
                    </a:moveTo>
                    <a:lnTo>
                      <a:pt x="310" y="3"/>
                    </a:lnTo>
                    <a:lnTo>
                      <a:pt x="351" y="12"/>
                    </a:lnTo>
                    <a:lnTo>
                      <a:pt x="390" y="27"/>
                    </a:lnTo>
                    <a:lnTo>
                      <a:pt x="424" y="47"/>
                    </a:lnTo>
                    <a:lnTo>
                      <a:pt x="456" y="71"/>
                    </a:lnTo>
                    <a:lnTo>
                      <a:pt x="483" y="98"/>
                    </a:lnTo>
                    <a:lnTo>
                      <a:pt x="504" y="129"/>
                    </a:lnTo>
                    <a:lnTo>
                      <a:pt x="521" y="164"/>
                    </a:lnTo>
                    <a:lnTo>
                      <a:pt x="531" y="200"/>
                    </a:lnTo>
                    <a:lnTo>
                      <a:pt x="534" y="240"/>
                    </a:lnTo>
                    <a:lnTo>
                      <a:pt x="531" y="278"/>
                    </a:lnTo>
                    <a:lnTo>
                      <a:pt x="521" y="315"/>
                    </a:lnTo>
                    <a:lnTo>
                      <a:pt x="504" y="349"/>
                    </a:lnTo>
                    <a:lnTo>
                      <a:pt x="483" y="380"/>
                    </a:lnTo>
                    <a:lnTo>
                      <a:pt x="456" y="409"/>
                    </a:lnTo>
                    <a:lnTo>
                      <a:pt x="424" y="433"/>
                    </a:lnTo>
                    <a:lnTo>
                      <a:pt x="390" y="453"/>
                    </a:lnTo>
                    <a:lnTo>
                      <a:pt x="351" y="467"/>
                    </a:lnTo>
                    <a:lnTo>
                      <a:pt x="310" y="476"/>
                    </a:lnTo>
                    <a:lnTo>
                      <a:pt x="267" y="479"/>
                    </a:lnTo>
                    <a:lnTo>
                      <a:pt x="224" y="476"/>
                    </a:lnTo>
                    <a:lnTo>
                      <a:pt x="182" y="467"/>
                    </a:lnTo>
                    <a:lnTo>
                      <a:pt x="144" y="453"/>
                    </a:lnTo>
                    <a:lnTo>
                      <a:pt x="110" y="433"/>
                    </a:lnTo>
                    <a:lnTo>
                      <a:pt x="78" y="409"/>
                    </a:lnTo>
                    <a:lnTo>
                      <a:pt x="51" y="380"/>
                    </a:lnTo>
                    <a:lnTo>
                      <a:pt x="30" y="349"/>
                    </a:lnTo>
                    <a:lnTo>
                      <a:pt x="13" y="315"/>
                    </a:lnTo>
                    <a:lnTo>
                      <a:pt x="3" y="278"/>
                    </a:lnTo>
                    <a:lnTo>
                      <a:pt x="0" y="240"/>
                    </a:lnTo>
                    <a:lnTo>
                      <a:pt x="3" y="200"/>
                    </a:lnTo>
                    <a:lnTo>
                      <a:pt x="13" y="164"/>
                    </a:lnTo>
                    <a:lnTo>
                      <a:pt x="30" y="129"/>
                    </a:lnTo>
                    <a:lnTo>
                      <a:pt x="51" y="98"/>
                    </a:lnTo>
                    <a:lnTo>
                      <a:pt x="78" y="71"/>
                    </a:lnTo>
                    <a:lnTo>
                      <a:pt x="110" y="47"/>
                    </a:lnTo>
                    <a:lnTo>
                      <a:pt x="144" y="27"/>
                    </a:lnTo>
                    <a:lnTo>
                      <a:pt x="182" y="12"/>
                    </a:lnTo>
                    <a:lnTo>
                      <a:pt x="224" y="3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118">
                <a:extLst>
                  <a:ext uri="{FF2B5EF4-FFF2-40B4-BE49-F238E27FC236}">
                    <a16:creationId xmlns:a16="http://schemas.microsoft.com/office/drawing/2014/main" id="{4FF8B4ED-572A-4657-A1A6-C75EAFC2E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77913" y="3119438"/>
                <a:ext cx="106362" cy="109538"/>
              </a:xfrm>
              <a:custGeom>
                <a:avLst/>
                <a:gdLst>
                  <a:gd name="T0" fmla="*/ 266 w 534"/>
                  <a:gd name="T1" fmla="*/ 0 h 481"/>
                  <a:gd name="T2" fmla="*/ 310 w 534"/>
                  <a:gd name="T3" fmla="*/ 4 h 481"/>
                  <a:gd name="T4" fmla="*/ 351 w 534"/>
                  <a:gd name="T5" fmla="*/ 13 h 481"/>
                  <a:gd name="T6" fmla="*/ 390 w 534"/>
                  <a:gd name="T7" fmla="*/ 28 h 481"/>
                  <a:gd name="T8" fmla="*/ 424 w 534"/>
                  <a:gd name="T9" fmla="*/ 48 h 481"/>
                  <a:gd name="T10" fmla="*/ 456 w 534"/>
                  <a:gd name="T11" fmla="*/ 71 h 481"/>
                  <a:gd name="T12" fmla="*/ 483 w 534"/>
                  <a:gd name="T13" fmla="*/ 99 h 481"/>
                  <a:gd name="T14" fmla="*/ 504 w 534"/>
                  <a:gd name="T15" fmla="*/ 130 h 481"/>
                  <a:gd name="T16" fmla="*/ 521 w 534"/>
                  <a:gd name="T17" fmla="*/ 165 h 481"/>
                  <a:gd name="T18" fmla="*/ 531 w 534"/>
                  <a:gd name="T19" fmla="*/ 202 h 481"/>
                  <a:gd name="T20" fmla="*/ 534 w 534"/>
                  <a:gd name="T21" fmla="*/ 241 h 481"/>
                  <a:gd name="T22" fmla="*/ 531 w 534"/>
                  <a:gd name="T23" fmla="*/ 280 h 481"/>
                  <a:gd name="T24" fmla="*/ 521 w 534"/>
                  <a:gd name="T25" fmla="*/ 316 h 481"/>
                  <a:gd name="T26" fmla="*/ 504 w 534"/>
                  <a:gd name="T27" fmla="*/ 350 h 481"/>
                  <a:gd name="T28" fmla="*/ 483 w 534"/>
                  <a:gd name="T29" fmla="*/ 382 h 481"/>
                  <a:gd name="T30" fmla="*/ 456 w 534"/>
                  <a:gd name="T31" fmla="*/ 411 h 481"/>
                  <a:gd name="T32" fmla="*/ 424 w 534"/>
                  <a:gd name="T33" fmla="*/ 434 h 481"/>
                  <a:gd name="T34" fmla="*/ 390 w 534"/>
                  <a:gd name="T35" fmla="*/ 454 h 481"/>
                  <a:gd name="T36" fmla="*/ 351 w 534"/>
                  <a:gd name="T37" fmla="*/ 468 h 481"/>
                  <a:gd name="T38" fmla="*/ 310 w 534"/>
                  <a:gd name="T39" fmla="*/ 477 h 481"/>
                  <a:gd name="T40" fmla="*/ 266 w 534"/>
                  <a:gd name="T41" fmla="*/ 481 h 481"/>
                  <a:gd name="T42" fmla="*/ 224 w 534"/>
                  <a:gd name="T43" fmla="*/ 477 h 481"/>
                  <a:gd name="T44" fmla="*/ 182 w 534"/>
                  <a:gd name="T45" fmla="*/ 468 h 481"/>
                  <a:gd name="T46" fmla="*/ 144 w 534"/>
                  <a:gd name="T47" fmla="*/ 454 h 481"/>
                  <a:gd name="T48" fmla="*/ 109 w 534"/>
                  <a:gd name="T49" fmla="*/ 434 h 481"/>
                  <a:gd name="T50" fmla="*/ 78 w 534"/>
                  <a:gd name="T51" fmla="*/ 411 h 481"/>
                  <a:gd name="T52" fmla="*/ 51 w 534"/>
                  <a:gd name="T53" fmla="*/ 382 h 481"/>
                  <a:gd name="T54" fmla="*/ 30 w 534"/>
                  <a:gd name="T55" fmla="*/ 350 h 481"/>
                  <a:gd name="T56" fmla="*/ 14 w 534"/>
                  <a:gd name="T57" fmla="*/ 316 h 481"/>
                  <a:gd name="T58" fmla="*/ 4 w 534"/>
                  <a:gd name="T59" fmla="*/ 280 h 481"/>
                  <a:gd name="T60" fmla="*/ 0 w 534"/>
                  <a:gd name="T61" fmla="*/ 241 h 481"/>
                  <a:gd name="T62" fmla="*/ 4 w 534"/>
                  <a:gd name="T63" fmla="*/ 202 h 481"/>
                  <a:gd name="T64" fmla="*/ 14 w 534"/>
                  <a:gd name="T65" fmla="*/ 165 h 481"/>
                  <a:gd name="T66" fmla="*/ 30 w 534"/>
                  <a:gd name="T67" fmla="*/ 130 h 481"/>
                  <a:gd name="T68" fmla="*/ 51 w 534"/>
                  <a:gd name="T69" fmla="*/ 99 h 481"/>
                  <a:gd name="T70" fmla="*/ 78 w 534"/>
                  <a:gd name="T71" fmla="*/ 71 h 481"/>
                  <a:gd name="T72" fmla="*/ 109 w 534"/>
                  <a:gd name="T73" fmla="*/ 48 h 481"/>
                  <a:gd name="T74" fmla="*/ 144 w 534"/>
                  <a:gd name="T75" fmla="*/ 28 h 481"/>
                  <a:gd name="T76" fmla="*/ 182 w 534"/>
                  <a:gd name="T77" fmla="*/ 13 h 481"/>
                  <a:gd name="T78" fmla="*/ 224 w 534"/>
                  <a:gd name="T79" fmla="*/ 4 h 481"/>
                  <a:gd name="T80" fmla="*/ 266 w 534"/>
                  <a:gd name="T8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1">
                    <a:moveTo>
                      <a:pt x="266" y="0"/>
                    </a:moveTo>
                    <a:lnTo>
                      <a:pt x="310" y="4"/>
                    </a:lnTo>
                    <a:lnTo>
                      <a:pt x="351" y="13"/>
                    </a:lnTo>
                    <a:lnTo>
                      <a:pt x="390" y="28"/>
                    </a:lnTo>
                    <a:lnTo>
                      <a:pt x="424" y="48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2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2"/>
                    </a:lnTo>
                    <a:lnTo>
                      <a:pt x="456" y="411"/>
                    </a:lnTo>
                    <a:lnTo>
                      <a:pt x="424" y="434"/>
                    </a:lnTo>
                    <a:lnTo>
                      <a:pt x="390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6" y="481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09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30" y="350"/>
                    </a:lnTo>
                    <a:lnTo>
                      <a:pt x="14" y="316"/>
                    </a:lnTo>
                    <a:lnTo>
                      <a:pt x="4" y="280"/>
                    </a:lnTo>
                    <a:lnTo>
                      <a:pt x="0" y="241"/>
                    </a:lnTo>
                    <a:lnTo>
                      <a:pt x="4" y="202"/>
                    </a:lnTo>
                    <a:lnTo>
                      <a:pt x="14" y="165"/>
                    </a:lnTo>
                    <a:lnTo>
                      <a:pt x="30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09" y="48"/>
                    </a:lnTo>
                    <a:lnTo>
                      <a:pt x="144" y="28"/>
                    </a:lnTo>
                    <a:lnTo>
                      <a:pt x="182" y="13"/>
                    </a:lnTo>
                    <a:lnTo>
                      <a:pt x="224" y="4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119">
                <a:extLst>
                  <a:ext uri="{FF2B5EF4-FFF2-40B4-BE49-F238E27FC236}">
                    <a16:creationId xmlns:a16="http://schemas.microsoft.com/office/drawing/2014/main" id="{84B8196E-6BB3-43C6-8AF3-80148FB17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8338" y="3119438"/>
                <a:ext cx="104775" cy="109538"/>
              </a:xfrm>
              <a:custGeom>
                <a:avLst/>
                <a:gdLst>
                  <a:gd name="T0" fmla="*/ 267 w 534"/>
                  <a:gd name="T1" fmla="*/ 0 h 481"/>
                  <a:gd name="T2" fmla="*/ 310 w 534"/>
                  <a:gd name="T3" fmla="*/ 4 h 481"/>
                  <a:gd name="T4" fmla="*/ 351 w 534"/>
                  <a:gd name="T5" fmla="*/ 13 h 481"/>
                  <a:gd name="T6" fmla="*/ 390 w 534"/>
                  <a:gd name="T7" fmla="*/ 28 h 481"/>
                  <a:gd name="T8" fmla="*/ 424 w 534"/>
                  <a:gd name="T9" fmla="*/ 48 h 481"/>
                  <a:gd name="T10" fmla="*/ 456 w 534"/>
                  <a:gd name="T11" fmla="*/ 71 h 481"/>
                  <a:gd name="T12" fmla="*/ 483 w 534"/>
                  <a:gd name="T13" fmla="*/ 99 h 481"/>
                  <a:gd name="T14" fmla="*/ 504 w 534"/>
                  <a:gd name="T15" fmla="*/ 130 h 481"/>
                  <a:gd name="T16" fmla="*/ 521 w 534"/>
                  <a:gd name="T17" fmla="*/ 165 h 481"/>
                  <a:gd name="T18" fmla="*/ 531 w 534"/>
                  <a:gd name="T19" fmla="*/ 202 h 481"/>
                  <a:gd name="T20" fmla="*/ 534 w 534"/>
                  <a:gd name="T21" fmla="*/ 241 h 481"/>
                  <a:gd name="T22" fmla="*/ 531 w 534"/>
                  <a:gd name="T23" fmla="*/ 280 h 481"/>
                  <a:gd name="T24" fmla="*/ 521 w 534"/>
                  <a:gd name="T25" fmla="*/ 316 h 481"/>
                  <a:gd name="T26" fmla="*/ 504 w 534"/>
                  <a:gd name="T27" fmla="*/ 350 h 481"/>
                  <a:gd name="T28" fmla="*/ 483 w 534"/>
                  <a:gd name="T29" fmla="*/ 382 h 481"/>
                  <a:gd name="T30" fmla="*/ 456 w 534"/>
                  <a:gd name="T31" fmla="*/ 411 h 481"/>
                  <a:gd name="T32" fmla="*/ 424 w 534"/>
                  <a:gd name="T33" fmla="*/ 434 h 481"/>
                  <a:gd name="T34" fmla="*/ 390 w 534"/>
                  <a:gd name="T35" fmla="*/ 454 h 481"/>
                  <a:gd name="T36" fmla="*/ 351 w 534"/>
                  <a:gd name="T37" fmla="*/ 468 h 481"/>
                  <a:gd name="T38" fmla="*/ 310 w 534"/>
                  <a:gd name="T39" fmla="*/ 477 h 481"/>
                  <a:gd name="T40" fmla="*/ 267 w 534"/>
                  <a:gd name="T41" fmla="*/ 481 h 481"/>
                  <a:gd name="T42" fmla="*/ 224 w 534"/>
                  <a:gd name="T43" fmla="*/ 477 h 481"/>
                  <a:gd name="T44" fmla="*/ 182 w 534"/>
                  <a:gd name="T45" fmla="*/ 468 h 481"/>
                  <a:gd name="T46" fmla="*/ 144 w 534"/>
                  <a:gd name="T47" fmla="*/ 454 h 481"/>
                  <a:gd name="T48" fmla="*/ 110 w 534"/>
                  <a:gd name="T49" fmla="*/ 434 h 481"/>
                  <a:gd name="T50" fmla="*/ 78 w 534"/>
                  <a:gd name="T51" fmla="*/ 411 h 481"/>
                  <a:gd name="T52" fmla="*/ 51 w 534"/>
                  <a:gd name="T53" fmla="*/ 382 h 481"/>
                  <a:gd name="T54" fmla="*/ 30 w 534"/>
                  <a:gd name="T55" fmla="*/ 350 h 481"/>
                  <a:gd name="T56" fmla="*/ 13 w 534"/>
                  <a:gd name="T57" fmla="*/ 316 h 481"/>
                  <a:gd name="T58" fmla="*/ 3 w 534"/>
                  <a:gd name="T59" fmla="*/ 280 h 481"/>
                  <a:gd name="T60" fmla="*/ 0 w 534"/>
                  <a:gd name="T61" fmla="*/ 241 h 481"/>
                  <a:gd name="T62" fmla="*/ 3 w 534"/>
                  <a:gd name="T63" fmla="*/ 202 h 481"/>
                  <a:gd name="T64" fmla="*/ 13 w 534"/>
                  <a:gd name="T65" fmla="*/ 165 h 481"/>
                  <a:gd name="T66" fmla="*/ 30 w 534"/>
                  <a:gd name="T67" fmla="*/ 130 h 481"/>
                  <a:gd name="T68" fmla="*/ 51 w 534"/>
                  <a:gd name="T69" fmla="*/ 99 h 481"/>
                  <a:gd name="T70" fmla="*/ 78 w 534"/>
                  <a:gd name="T71" fmla="*/ 71 h 481"/>
                  <a:gd name="T72" fmla="*/ 110 w 534"/>
                  <a:gd name="T73" fmla="*/ 48 h 481"/>
                  <a:gd name="T74" fmla="*/ 144 w 534"/>
                  <a:gd name="T75" fmla="*/ 28 h 481"/>
                  <a:gd name="T76" fmla="*/ 182 w 534"/>
                  <a:gd name="T77" fmla="*/ 13 h 481"/>
                  <a:gd name="T78" fmla="*/ 224 w 534"/>
                  <a:gd name="T79" fmla="*/ 4 h 481"/>
                  <a:gd name="T80" fmla="*/ 267 w 534"/>
                  <a:gd name="T8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1">
                    <a:moveTo>
                      <a:pt x="267" y="0"/>
                    </a:moveTo>
                    <a:lnTo>
                      <a:pt x="310" y="4"/>
                    </a:lnTo>
                    <a:lnTo>
                      <a:pt x="351" y="13"/>
                    </a:lnTo>
                    <a:lnTo>
                      <a:pt x="390" y="28"/>
                    </a:lnTo>
                    <a:lnTo>
                      <a:pt x="424" y="48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2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0"/>
                    </a:lnTo>
                    <a:lnTo>
                      <a:pt x="483" y="382"/>
                    </a:lnTo>
                    <a:lnTo>
                      <a:pt x="456" y="411"/>
                    </a:lnTo>
                    <a:lnTo>
                      <a:pt x="424" y="434"/>
                    </a:lnTo>
                    <a:lnTo>
                      <a:pt x="390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7" y="481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10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30" y="350"/>
                    </a:lnTo>
                    <a:lnTo>
                      <a:pt x="13" y="316"/>
                    </a:lnTo>
                    <a:lnTo>
                      <a:pt x="3" y="280"/>
                    </a:lnTo>
                    <a:lnTo>
                      <a:pt x="0" y="241"/>
                    </a:lnTo>
                    <a:lnTo>
                      <a:pt x="3" y="202"/>
                    </a:lnTo>
                    <a:lnTo>
                      <a:pt x="13" y="165"/>
                    </a:lnTo>
                    <a:lnTo>
                      <a:pt x="30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10" y="48"/>
                    </a:lnTo>
                    <a:lnTo>
                      <a:pt x="144" y="28"/>
                    </a:lnTo>
                    <a:lnTo>
                      <a:pt x="182" y="13"/>
                    </a:lnTo>
                    <a:lnTo>
                      <a:pt x="224" y="4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120">
                <a:extLst>
                  <a:ext uri="{FF2B5EF4-FFF2-40B4-BE49-F238E27FC236}">
                    <a16:creationId xmlns:a16="http://schemas.microsoft.com/office/drawing/2014/main" id="{E07E7A89-8409-4214-87C1-E5BF980AA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77913" y="2700338"/>
                <a:ext cx="106362" cy="109538"/>
              </a:xfrm>
              <a:custGeom>
                <a:avLst/>
                <a:gdLst>
                  <a:gd name="T0" fmla="*/ 266 w 534"/>
                  <a:gd name="T1" fmla="*/ 0 h 480"/>
                  <a:gd name="T2" fmla="*/ 310 w 534"/>
                  <a:gd name="T3" fmla="*/ 3 h 480"/>
                  <a:gd name="T4" fmla="*/ 351 w 534"/>
                  <a:gd name="T5" fmla="*/ 12 h 480"/>
                  <a:gd name="T6" fmla="*/ 390 w 534"/>
                  <a:gd name="T7" fmla="*/ 28 h 480"/>
                  <a:gd name="T8" fmla="*/ 424 w 534"/>
                  <a:gd name="T9" fmla="*/ 47 h 480"/>
                  <a:gd name="T10" fmla="*/ 456 w 534"/>
                  <a:gd name="T11" fmla="*/ 71 h 480"/>
                  <a:gd name="T12" fmla="*/ 483 w 534"/>
                  <a:gd name="T13" fmla="*/ 99 h 480"/>
                  <a:gd name="T14" fmla="*/ 504 w 534"/>
                  <a:gd name="T15" fmla="*/ 130 h 480"/>
                  <a:gd name="T16" fmla="*/ 521 w 534"/>
                  <a:gd name="T17" fmla="*/ 165 h 480"/>
                  <a:gd name="T18" fmla="*/ 531 w 534"/>
                  <a:gd name="T19" fmla="*/ 201 h 480"/>
                  <a:gd name="T20" fmla="*/ 534 w 534"/>
                  <a:gd name="T21" fmla="*/ 241 h 480"/>
                  <a:gd name="T22" fmla="*/ 531 w 534"/>
                  <a:gd name="T23" fmla="*/ 280 h 480"/>
                  <a:gd name="T24" fmla="*/ 521 w 534"/>
                  <a:gd name="T25" fmla="*/ 316 h 480"/>
                  <a:gd name="T26" fmla="*/ 504 w 534"/>
                  <a:gd name="T27" fmla="*/ 351 h 480"/>
                  <a:gd name="T28" fmla="*/ 483 w 534"/>
                  <a:gd name="T29" fmla="*/ 382 h 480"/>
                  <a:gd name="T30" fmla="*/ 456 w 534"/>
                  <a:gd name="T31" fmla="*/ 411 h 480"/>
                  <a:gd name="T32" fmla="*/ 424 w 534"/>
                  <a:gd name="T33" fmla="*/ 434 h 480"/>
                  <a:gd name="T34" fmla="*/ 390 w 534"/>
                  <a:gd name="T35" fmla="*/ 454 h 480"/>
                  <a:gd name="T36" fmla="*/ 351 w 534"/>
                  <a:gd name="T37" fmla="*/ 468 h 480"/>
                  <a:gd name="T38" fmla="*/ 310 w 534"/>
                  <a:gd name="T39" fmla="*/ 477 h 480"/>
                  <a:gd name="T40" fmla="*/ 266 w 534"/>
                  <a:gd name="T41" fmla="*/ 480 h 480"/>
                  <a:gd name="T42" fmla="*/ 224 w 534"/>
                  <a:gd name="T43" fmla="*/ 477 h 480"/>
                  <a:gd name="T44" fmla="*/ 182 w 534"/>
                  <a:gd name="T45" fmla="*/ 468 h 480"/>
                  <a:gd name="T46" fmla="*/ 144 w 534"/>
                  <a:gd name="T47" fmla="*/ 454 h 480"/>
                  <a:gd name="T48" fmla="*/ 109 w 534"/>
                  <a:gd name="T49" fmla="*/ 434 h 480"/>
                  <a:gd name="T50" fmla="*/ 78 w 534"/>
                  <a:gd name="T51" fmla="*/ 411 h 480"/>
                  <a:gd name="T52" fmla="*/ 51 w 534"/>
                  <a:gd name="T53" fmla="*/ 382 h 480"/>
                  <a:gd name="T54" fmla="*/ 29 w 534"/>
                  <a:gd name="T55" fmla="*/ 351 h 480"/>
                  <a:gd name="T56" fmla="*/ 13 w 534"/>
                  <a:gd name="T57" fmla="*/ 316 h 480"/>
                  <a:gd name="T58" fmla="*/ 3 w 534"/>
                  <a:gd name="T59" fmla="*/ 280 h 480"/>
                  <a:gd name="T60" fmla="*/ 0 w 534"/>
                  <a:gd name="T61" fmla="*/ 241 h 480"/>
                  <a:gd name="T62" fmla="*/ 3 w 534"/>
                  <a:gd name="T63" fmla="*/ 201 h 480"/>
                  <a:gd name="T64" fmla="*/ 13 w 534"/>
                  <a:gd name="T65" fmla="*/ 165 h 480"/>
                  <a:gd name="T66" fmla="*/ 29 w 534"/>
                  <a:gd name="T67" fmla="*/ 130 h 480"/>
                  <a:gd name="T68" fmla="*/ 51 w 534"/>
                  <a:gd name="T69" fmla="*/ 99 h 480"/>
                  <a:gd name="T70" fmla="*/ 78 w 534"/>
                  <a:gd name="T71" fmla="*/ 71 h 480"/>
                  <a:gd name="T72" fmla="*/ 109 w 534"/>
                  <a:gd name="T73" fmla="*/ 47 h 480"/>
                  <a:gd name="T74" fmla="*/ 144 w 534"/>
                  <a:gd name="T75" fmla="*/ 28 h 480"/>
                  <a:gd name="T76" fmla="*/ 182 w 534"/>
                  <a:gd name="T77" fmla="*/ 12 h 480"/>
                  <a:gd name="T78" fmla="*/ 224 w 534"/>
                  <a:gd name="T79" fmla="*/ 3 h 480"/>
                  <a:gd name="T80" fmla="*/ 266 w 534"/>
                  <a:gd name="T8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4" h="480">
                    <a:moveTo>
                      <a:pt x="266" y="0"/>
                    </a:moveTo>
                    <a:lnTo>
                      <a:pt x="310" y="3"/>
                    </a:lnTo>
                    <a:lnTo>
                      <a:pt x="351" y="12"/>
                    </a:lnTo>
                    <a:lnTo>
                      <a:pt x="390" y="28"/>
                    </a:lnTo>
                    <a:lnTo>
                      <a:pt x="424" y="47"/>
                    </a:lnTo>
                    <a:lnTo>
                      <a:pt x="456" y="71"/>
                    </a:lnTo>
                    <a:lnTo>
                      <a:pt x="483" y="99"/>
                    </a:lnTo>
                    <a:lnTo>
                      <a:pt x="504" y="130"/>
                    </a:lnTo>
                    <a:lnTo>
                      <a:pt x="521" y="165"/>
                    </a:lnTo>
                    <a:lnTo>
                      <a:pt x="531" y="201"/>
                    </a:lnTo>
                    <a:lnTo>
                      <a:pt x="534" y="241"/>
                    </a:lnTo>
                    <a:lnTo>
                      <a:pt x="531" y="280"/>
                    </a:lnTo>
                    <a:lnTo>
                      <a:pt x="521" y="316"/>
                    </a:lnTo>
                    <a:lnTo>
                      <a:pt x="504" y="351"/>
                    </a:lnTo>
                    <a:lnTo>
                      <a:pt x="483" y="382"/>
                    </a:lnTo>
                    <a:lnTo>
                      <a:pt x="456" y="411"/>
                    </a:lnTo>
                    <a:lnTo>
                      <a:pt x="424" y="434"/>
                    </a:lnTo>
                    <a:lnTo>
                      <a:pt x="390" y="454"/>
                    </a:lnTo>
                    <a:lnTo>
                      <a:pt x="351" y="468"/>
                    </a:lnTo>
                    <a:lnTo>
                      <a:pt x="310" y="477"/>
                    </a:lnTo>
                    <a:lnTo>
                      <a:pt x="266" y="480"/>
                    </a:lnTo>
                    <a:lnTo>
                      <a:pt x="224" y="477"/>
                    </a:lnTo>
                    <a:lnTo>
                      <a:pt x="182" y="468"/>
                    </a:lnTo>
                    <a:lnTo>
                      <a:pt x="144" y="454"/>
                    </a:lnTo>
                    <a:lnTo>
                      <a:pt x="109" y="434"/>
                    </a:lnTo>
                    <a:lnTo>
                      <a:pt x="78" y="411"/>
                    </a:lnTo>
                    <a:lnTo>
                      <a:pt x="51" y="382"/>
                    </a:lnTo>
                    <a:lnTo>
                      <a:pt x="29" y="351"/>
                    </a:lnTo>
                    <a:lnTo>
                      <a:pt x="13" y="316"/>
                    </a:lnTo>
                    <a:lnTo>
                      <a:pt x="3" y="280"/>
                    </a:lnTo>
                    <a:lnTo>
                      <a:pt x="0" y="241"/>
                    </a:lnTo>
                    <a:lnTo>
                      <a:pt x="3" y="201"/>
                    </a:lnTo>
                    <a:lnTo>
                      <a:pt x="13" y="165"/>
                    </a:lnTo>
                    <a:lnTo>
                      <a:pt x="29" y="130"/>
                    </a:lnTo>
                    <a:lnTo>
                      <a:pt x="51" y="99"/>
                    </a:lnTo>
                    <a:lnTo>
                      <a:pt x="78" y="71"/>
                    </a:lnTo>
                    <a:lnTo>
                      <a:pt x="109" y="47"/>
                    </a:lnTo>
                    <a:lnTo>
                      <a:pt x="144" y="28"/>
                    </a:lnTo>
                    <a:lnTo>
                      <a:pt x="182" y="12"/>
                    </a:lnTo>
                    <a:lnTo>
                      <a:pt x="224" y="3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C92737ED-64A8-4882-8F0A-2BD6E715C93E}"/>
              </a:ext>
            </a:extLst>
          </p:cNvPr>
          <p:cNvSpPr txBox="1"/>
          <p:nvPr/>
        </p:nvSpPr>
        <p:spPr>
          <a:xfrm>
            <a:off x="685800" y="619780"/>
            <a:ext cx="8178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Services</a:t>
            </a:r>
            <a:endParaRPr lang="en-US" sz="28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94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97F2F71E-5CAA-4BBD-B0B9-B28DFC670340}"/>
              </a:ext>
            </a:extLst>
          </p:cNvPr>
          <p:cNvSpPr/>
          <p:nvPr/>
        </p:nvSpPr>
        <p:spPr>
          <a:xfrm>
            <a:off x="782217" y="2133600"/>
            <a:ext cx="3352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Radiographic testing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Magnetic particle testing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Liquid Penetrant testing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Ultrasonic testing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Portable Hardness testing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XRF –Positive material Identification Examination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UT Thickness Gauging</a:t>
            </a:r>
          </a:p>
        </p:txBody>
      </p:sp>
      <p:sp>
        <p:nvSpPr>
          <p:cNvPr id="185" name="Round Same Side Corner Rectangle 388">
            <a:extLst>
              <a:ext uri="{FF2B5EF4-FFF2-40B4-BE49-F238E27FC236}">
                <a16:creationId xmlns:a16="http://schemas.microsoft.com/office/drawing/2014/main" id="{E63B1AEE-E9F6-43E2-8B5B-94CA54EE88A2}"/>
              </a:ext>
            </a:extLst>
          </p:cNvPr>
          <p:cNvSpPr/>
          <p:nvPr/>
        </p:nvSpPr>
        <p:spPr>
          <a:xfrm>
            <a:off x="782217" y="1676400"/>
            <a:ext cx="3352800" cy="512062"/>
          </a:xfrm>
          <a:prstGeom prst="round2Same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" rIns="182880" bIns="18288" rtlCol="0" anchor="ctr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Conventional NDT Services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08B9479-66E6-45D2-ADC8-C72662B79A30}"/>
              </a:ext>
            </a:extLst>
          </p:cNvPr>
          <p:cNvSpPr/>
          <p:nvPr/>
        </p:nvSpPr>
        <p:spPr>
          <a:xfrm>
            <a:off x="4430487" y="2133600"/>
            <a:ext cx="3352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Digital Radiography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Film Digitization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Eddy Current Testing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Remote Visual Inspection-Video Borescope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SHEAROGRAPHY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Phased Array UT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Long Range UT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X –ray Crawler</a:t>
            </a:r>
          </a:p>
        </p:txBody>
      </p:sp>
      <p:sp>
        <p:nvSpPr>
          <p:cNvPr id="196" name="Round Same Side Corner Rectangle 391">
            <a:extLst>
              <a:ext uri="{FF2B5EF4-FFF2-40B4-BE49-F238E27FC236}">
                <a16:creationId xmlns:a16="http://schemas.microsoft.com/office/drawing/2014/main" id="{5C268417-9D0C-45AC-9B5E-8D7D8C212D2A}"/>
              </a:ext>
            </a:extLst>
          </p:cNvPr>
          <p:cNvSpPr/>
          <p:nvPr/>
        </p:nvSpPr>
        <p:spPr>
          <a:xfrm>
            <a:off x="4430487" y="1676400"/>
            <a:ext cx="3352800" cy="512062"/>
          </a:xfrm>
          <a:prstGeom prst="round2Same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" rIns="182880" bIns="18288" rtlCol="0" anchor="ctr" anchorCtr="0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Advanced NDT Services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9883AC6-91E0-4B37-A92C-5B469DFD3C8F}"/>
              </a:ext>
            </a:extLst>
          </p:cNvPr>
          <p:cNvSpPr/>
          <p:nvPr/>
        </p:nvSpPr>
        <p:spPr>
          <a:xfrm>
            <a:off x="8078757" y="2133600"/>
            <a:ext cx="3352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Linear Accelerator –9 MeV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BETATRON -10 and 7.5 MeV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Cobalt 60 –Up to 300 Ci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Iridium 192 –Up to 120 Ci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X Ray machine –200,</a:t>
            </a:r>
            <a:b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</a:b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250 and 300 KV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Eddy Current –Make MS 5800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Video Borescope –Make GE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Film digitizer -ARRAY -2905</a:t>
            </a:r>
          </a:p>
        </p:txBody>
      </p:sp>
      <p:sp>
        <p:nvSpPr>
          <p:cNvPr id="199" name="Round Same Side Corner Rectangle 394">
            <a:extLst>
              <a:ext uri="{FF2B5EF4-FFF2-40B4-BE49-F238E27FC236}">
                <a16:creationId xmlns:a16="http://schemas.microsoft.com/office/drawing/2014/main" id="{63362B18-DFFE-4998-84BC-EE096423B154}"/>
              </a:ext>
            </a:extLst>
          </p:cNvPr>
          <p:cNvSpPr/>
          <p:nvPr/>
        </p:nvSpPr>
        <p:spPr>
          <a:xfrm>
            <a:off x="8078757" y="1676400"/>
            <a:ext cx="3352800" cy="512062"/>
          </a:xfrm>
          <a:prstGeom prst="round2Same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" rIns="182880" bIns="18288" rtlCol="0" anchor="ctr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QC INSPECTION Equipment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460B0B4-26AC-46DD-98F2-A6EA1D33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20" y="318482"/>
            <a:ext cx="640080" cy="6400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5C281E-B4B8-45DE-9628-234814CA27F1}"/>
              </a:ext>
            </a:extLst>
          </p:cNvPr>
          <p:cNvGrpSpPr/>
          <p:nvPr/>
        </p:nvGrpSpPr>
        <p:grpSpPr>
          <a:xfrm>
            <a:off x="4928737" y="304800"/>
            <a:ext cx="2323436" cy="2320789"/>
            <a:chOff x="4928737" y="304800"/>
            <a:chExt cx="2323436" cy="2320789"/>
          </a:xfrm>
        </p:grpSpPr>
        <p:sp>
          <p:nvSpPr>
            <p:cNvPr id="106" name="Freeform 339">
              <a:extLst>
                <a:ext uri="{FF2B5EF4-FFF2-40B4-BE49-F238E27FC236}">
                  <a16:creationId xmlns:a16="http://schemas.microsoft.com/office/drawing/2014/main" id="{6D747B0F-972C-4947-B8CC-0518EE67B865}"/>
                </a:ext>
              </a:extLst>
            </p:cNvPr>
            <p:cNvSpPr/>
            <p:nvPr/>
          </p:nvSpPr>
          <p:spPr>
            <a:xfrm>
              <a:off x="4939827" y="304800"/>
              <a:ext cx="2312346" cy="1492732"/>
            </a:xfrm>
            <a:custGeom>
              <a:avLst/>
              <a:gdLst>
                <a:gd name="connsiteX0" fmla="*/ 0 w 3667760"/>
                <a:gd name="connsiteY0" fmla="*/ 2306320 h 2316480"/>
                <a:gd name="connsiteX1" fmla="*/ 1838960 w 3667760"/>
                <a:gd name="connsiteY1" fmla="*/ 0 h 2316480"/>
                <a:gd name="connsiteX2" fmla="*/ 3667760 w 3667760"/>
                <a:gd name="connsiteY2" fmla="*/ 2316480 h 2316480"/>
                <a:gd name="connsiteX3" fmla="*/ 0 w 3667760"/>
                <a:gd name="connsiteY3" fmla="*/ 2306320 h 2316480"/>
                <a:gd name="connsiteX0" fmla="*/ 0 w 3667760"/>
                <a:gd name="connsiteY0" fmla="*/ 2306351 h 2316511"/>
                <a:gd name="connsiteX1" fmla="*/ 1838960 w 3667760"/>
                <a:gd name="connsiteY1" fmla="*/ 31 h 2316511"/>
                <a:gd name="connsiteX2" fmla="*/ 3667760 w 3667760"/>
                <a:gd name="connsiteY2" fmla="*/ 2316511 h 2316511"/>
                <a:gd name="connsiteX3" fmla="*/ 0 w 3667760"/>
                <a:gd name="connsiteY3" fmla="*/ 2306351 h 2316511"/>
                <a:gd name="connsiteX0" fmla="*/ 0 w 3730196"/>
                <a:gd name="connsiteY0" fmla="*/ 2306378 h 2316538"/>
                <a:gd name="connsiteX1" fmla="*/ 1838960 w 3730196"/>
                <a:gd name="connsiteY1" fmla="*/ 58 h 2316538"/>
                <a:gd name="connsiteX2" fmla="*/ 3667760 w 3730196"/>
                <a:gd name="connsiteY2" fmla="*/ 2316538 h 2316538"/>
                <a:gd name="connsiteX3" fmla="*/ 0 w 3730196"/>
                <a:gd name="connsiteY3" fmla="*/ 2306378 h 2316538"/>
                <a:gd name="connsiteX0" fmla="*/ 39759 w 3769955"/>
                <a:gd name="connsiteY0" fmla="*/ 2306378 h 2316538"/>
                <a:gd name="connsiteX1" fmla="*/ 1878719 w 3769955"/>
                <a:gd name="connsiteY1" fmla="*/ 58 h 2316538"/>
                <a:gd name="connsiteX2" fmla="*/ 3707519 w 3769955"/>
                <a:gd name="connsiteY2" fmla="*/ 2316538 h 2316538"/>
                <a:gd name="connsiteX3" fmla="*/ 39759 w 3769955"/>
                <a:gd name="connsiteY3" fmla="*/ 2306378 h 2316538"/>
                <a:gd name="connsiteX0" fmla="*/ 39759 w 3769955"/>
                <a:gd name="connsiteY0" fmla="*/ 2306378 h 2382969"/>
                <a:gd name="connsiteX1" fmla="*/ 1878719 w 3769955"/>
                <a:gd name="connsiteY1" fmla="*/ 58 h 2382969"/>
                <a:gd name="connsiteX2" fmla="*/ 3707519 w 3769955"/>
                <a:gd name="connsiteY2" fmla="*/ 2316538 h 2382969"/>
                <a:gd name="connsiteX3" fmla="*/ 39759 w 3769955"/>
                <a:gd name="connsiteY3" fmla="*/ 2306378 h 2382969"/>
                <a:gd name="connsiteX0" fmla="*/ 39759 w 3769955"/>
                <a:gd name="connsiteY0" fmla="*/ 2306378 h 2449257"/>
                <a:gd name="connsiteX1" fmla="*/ 1878719 w 3769955"/>
                <a:gd name="connsiteY1" fmla="*/ 58 h 2449257"/>
                <a:gd name="connsiteX2" fmla="*/ 3707519 w 3769955"/>
                <a:gd name="connsiteY2" fmla="*/ 2316538 h 2449257"/>
                <a:gd name="connsiteX3" fmla="*/ 39759 w 3769955"/>
                <a:gd name="connsiteY3" fmla="*/ 2306378 h 2449257"/>
                <a:gd name="connsiteX0" fmla="*/ 39759 w 3746907"/>
                <a:gd name="connsiteY0" fmla="*/ 2306373 h 2449252"/>
                <a:gd name="connsiteX1" fmla="*/ 1878719 w 3746907"/>
                <a:gd name="connsiteY1" fmla="*/ 53 h 2449252"/>
                <a:gd name="connsiteX2" fmla="*/ 3707519 w 3746907"/>
                <a:gd name="connsiteY2" fmla="*/ 2316533 h 2449252"/>
                <a:gd name="connsiteX3" fmla="*/ 39759 w 3746907"/>
                <a:gd name="connsiteY3" fmla="*/ 2306373 h 2449252"/>
                <a:gd name="connsiteX0" fmla="*/ 39759 w 3758053"/>
                <a:gd name="connsiteY0" fmla="*/ 2306373 h 2449252"/>
                <a:gd name="connsiteX1" fmla="*/ 1878719 w 3758053"/>
                <a:gd name="connsiteY1" fmla="*/ 53 h 2449252"/>
                <a:gd name="connsiteX2" fmla="*/ 3707519 w 3758053"/>
                <a:gd name="connsiteY2" fmla="*/ 2316533 h 2449252"/>
                <a:gd name="connsiteX3" fmla="*/ 39759 w 3758053"/>
                <a:gd name="connsiteY3" fmla="*/ 2306373 h 2449252"/>
                <a:gd name="connsiteX0" fmla="*/ 39759 w 3740359"/>
                <a:gd name="connsiteY0" fmla="*/ 2306371 h 2449250"/>
                <a:gd name="connsiteX1" fmla="*/ 1878719 w 3740359"/>
                <a:gd name="connsiteY1" fmla="*/ 51 h 2449250"/>
                <a:gd name="connsiteX2" fmla="*/ 3707519 w 3740359"/>
                <a:gd name="connsiteY2" fmla="*/ 2316531 h 2449250"/>
                <a:gd name="connsiteX3" fmla="*/ 39759 w 3740359"/>
                <a:gd name="connsiteY3" fmla="*/ 2306371 h 2449250"/>
                <a:gd name="connsiteX0" fmla="*/ 39759 w 3743144"/>
                <a:gd name="connsiteY0" fmla="*/ 2306371 h 2449250"/>
                <a:gd name="connsiteX1" fmla="*/ 1878719 w 3743144"/>
                <a:gd name="connsiteY1" fmla="*/ 51 h 2449250"/>
                <a:gd name="connsiteX2" fmla="*/ 3707519 w 3743144"/>
                <a:gd name="connsiteY2" fmla="*/ 2316531 h 2449250"/>
                <a:gd name="connsiteX3" fmla="*/ 39759 w 3743144"/>
                <a:gd name="connsiteY3" fmla="*/ 2306371 h 2449250"/>
                <a:gd name="connsiteX0" fmla="*/ 39759 w 3743144"/>
                <a:gd name="connsiteY0" fmla="*/ 2271648 h 2414527"/>
                <a:gd name="connsiteX1" fmla="*/ 1878719 w 3743144"/>
                <a:gd name="connsiteY1" fmla="*/ 53 h 2414527"/>
                <a:gd name="connsiteX2" fmla="*/ 3707519 w 3743144"/>
                <a:gd name="connsiteY2" fmla="*/ 2281808 h 2414527"/>
                <a:gd name="connsiteX3" fmla="*/ 39759 w 3743144"/>
                <a:gd name="connsiteY3" fmla="*/ 2271648 h 2414527"/>
                <a:gd name="connsiteX0" fmla="*/ 36887 w 3740272"/>
                <a:gd name="connsiteY0" fmla="*/ 2271648 h 2414527"/>
                <a:gd name="connsiteX1" fmla="*/ 1875847 w 3740272"/>
                <a:gd name="connsiteY1" fmla="*/ 53 h 2414527"/>
                <a:gd name="connsiteX2" fmla="*/ 3704647 w 3740272"/>
                <a:gd name="connsiteY2" fmla="*/ 2281808 h 2414527"/>
                <a:gd name="connsiteX3" fmla="*/ 36887 w 3740272"/>
                <a:gd name="connsiteY3" fmla="*/ 2271648 h 24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272" h="2414527">
                  <a:moveTo>
                    <a:pt x="36887" y="2271648"/>
                  </a:moveTo>
                  <a:cubicBezTo>
                    <a:pt x="-210280" y="909094"/>
                    <a:pt x="827335" y="8181"/>
                    <a:pt x="1875847" y="53"/>
                  </a:cubicBezTo>
                  <a:cubicBezTo>
                    <a:pt x="2924359" y="-8075"/>
                    <a:pt x="3945477" y="921963"/>
                    <a:pt x="3704647" y="2281808"/>
                  </a:cubicBezTo>
                  <a:cubicBezTo>
                    <a:pt x="2847820" y="2479589"/>
                    <a:pt x="875426" y="2439627"/>
                    <a:pt x="36887" y="2271648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691DDB5A-8054-4476-A43A-F9246D9E9A11}"/>
                </a:ext>
              </a:extLst>
            </p:cNvPr>
            <p:cNvSpPr/>
            <p:nvPr/>
          </p:nvSpPr>
          <p:spPr>
            <a:xfrm>
              <a:off x="5042393" y="418479"/>
              <a:ext cx="2119910" cy="1295728"/>
            </a:xfrm>
            <a:custGeom>
              <a:avLst/>
              <a:gdLst/>
              <a:ahLst/>
              <a:cxnLst/>
              <a:rect l="l" t="t" r="r" b="b"/>
              <a:pathLst>
                <a:path w="3429000" h="2095867">
                  <a:moveTo>
                    <a:pt x="1714500" y="0"/>
                  </a:moveTo>
                  <a:cubicBezTo>
                    <a:pt x="2661392" y="0"/>
                    <a:pt x="3429000" y="767608"/>
                    <a:pt x="3429000" y="1714500"/>
                  </a:cubicBezTo>
                  <a:cubicBezTo>
                    <a:pt x="3429000" y="1810740"/>
                    <a:pt x="3421071" y="1905129"/>
                    <a:pt x="3403831" y="1996716"/>
                  </a:cubicBezTo>
                  <a:cubicBezTo>
                    <a:pt x="2134887" y="2155805"/>
                    <a:pt x="776404" y="2097013"/>
                    <a:pt x="26294" y="2004082"/>
                  </a:cubicBezTo>
                  <a:cubicBezTo>
                    <a:pt x="8359" y="1910167"/>
                    <a:pt x="0" y="1813310"/>
                    <a:pt x="0" y="1714500"/>
                  </a:cubicBezTo>
                  <a:cubicBezTo>
                    <a:pt x="0" y="767608"/>
                    <a:pt x="767608" y="0"/>
                    <a:pt x="17145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7">
              <a:extLst>
                <a:ext uri="{FF2B5EF4-FFF2-40B4-BE49-F238E27FC236}">
                  <a16:creationId xmlns:a16="http://schemas.microsoft.com/office/drawing/2014/main" id="{37C1BB89-9A6E-498E-AE89-410AF348D1E5}"/>
                </a:ext>
              </a:extLst>
            </p:cNvPr>
            <p:cNvSpPr/>
            <p:nvPr/>
          </p:nvSpPr>
          <p:spPr>
            <a:xfrm>
              <a:off x="4928737" y="418503"/>
              <a:ext cx="1558982" cy="1285748"/>
            </a:xfrm>
            <a:custGeom>
              <a:avLst/>
              <a:gdLst>
                <a:gd name="connsiteX0" fmla="*/ 1714500 w 3429000"/>
                <a:gd name="connsiteY0" fmla="*/ 251906 h 2407711"/>
                <a:gd name="connsiteX1" fmla="*/ 2521489 w 3429000"/>
                <a:gd name="connsiteY1" fmla="*/ 454972 h 2407711"/>
                <a:gd name="connsiteX2" fmla="*/ 3429000 w 3429000"/>
                <a:gd name="connsiteY2" fmla="*/ 1966406 h 2407711"/>
                <a:gd name="connsiteX3" fmla="*/ 3403831 w 3429000"/>
                <a:gd name="connsiteY3" fmla="*/ 2248622 h 2407711"/>
                <a:gd name="connsiteX4" fmla="*/ 26294 w 3429000"/>
                <a:gd name="connsiteY4" fmla="*/ 2255988 h 2407711"/>
                <a:gd name="connsiteX5" fmla="*/ 0 w 3429000"/>
                <a:gd name="connsiteY5" fmla="*/ 1966406 h 2407711"/>
                <a:gd name="connsiteX6" fmla="*/ 1714500 w 3429000"/>
                <a:gd name="connsiteY6" fmla="*/ 251906 h 2407711"/>
                <a:gd name="connsiteX0" fmla="*/ 1714500 w 3819697"/>
                <a:gd name="connsiteY0" fmla="*/ 251906 h 2407711"/>
                <a:gd name="connsiteX1" fmla="*/ 2521489 w 3819697"/>
                <a:gd name="connsiteY1" fmla="*/ 454972 h 2407711"/>
                <a:gd name="connsiteX2" fmla="*/ 3403831 w 3819697"/>
                <a:gd name="connsiteY2" fmla="*/ 2248622 h 2407711"/>
                <a:gd name="connsiteX3" fmla="*/ 26294 w 3819697"/>
                <a:gd name="connsiteY3" fmla="*/ 2255988 h 2407711"/>
                <a:gd name="connsiteX4" fmla="*/ 0 w 3819697"/>
                <a:gd name="connsiteY4" fmla="*/ 1966406 h 2407711"/>
                <a:gd name="connsiteX5" fmla="*/ 1714500 w 3819697"/>
                <a:gd name="connsiteY5" fmla="*/ 251906 h 2407711"/>
                <a:gd name="connsiteX0" fmla="*/ 1714500 w 3558653"/>
                <a:gd name="connsiteY0" fmla="*/ 251906 h 2565166"/>
                <a:gd name="connsiteX1" fmla="*/ 2521489 w 3558653"/>
                <a:gd name="connsiteY1" fmla="*/ 454972 h 2565166"/>
                <a:gd name="connsiteX2" fmla="*/ 3403831 w 3558653"/>
                <a:gd name="connsiteY2" fmla="*/ 2248622 h 2565166"/>
                <a:gd name="connsiteX3" fmla="*/ 1592554 w 3558653"/>
                <a:gd name="connsiteY3" fmla="*/ 2354238 h 2565166"/>
                <a:gd name="connsiteX4" fmla="*/ 26294 w 3558653"/>
                <a:gd name="connsiteY4" fmla="*/ 2255988 h 2565166"/>
                <a:gd name="connsiteX5" fmla="*/ 0 w 3558653"/>
                <a:gd name="connsiteY5" fmla="*/ 1966406 h 2565166"/>
                <a:gd name="connsiteX6" fmla="*/ 1714500 w 3558653"/>
                <a:gd name="connsiteY6" fmla="*/ 251906 h 2565166"/>
                <a:gd name="connsiteX0" fmla="*/ 1714500 w 2541813"/>
                <a:gd name="connsiteY0" fmla="*/ 251906 h 2355466"/>
                <a:gd name="connsiteX1" fmla="*/ 2521489 w 2541813"/>
                <a:gd name="connsiteY1" fmla="*/ 454972 h 2355466"/>
                <a:gd name="connsiteX2" fmla="*/ 1592554 w 2541813"/>
                <a:gd name="connsiteY2" fmla="*/ 2354238 h 2355466"/>
                <a:gd name="connsiteX3" fmla="*/ 26294 w 2541813"/>
                <a:gd name="connsiteY3" fmla="*/ 2255988 h 2355466"/>
                <a:gd name="connsiteX4" fmla="*/ 0 w 2541813"/>
                <a:gd name="connsiteY4" fmla="*/ 1966406 h 2355466"/>
                <a:gd name="connsiteX5" fmla="*/ 1714500 w 2541813"/>
                <a:gd name="connsiteY5" fmla="*/ 251906 h 2355466"/>
                <a:gd name="connsiteX0" fmla="*/ 1714500 w 2521489"/>
                <a:gd name="connsiteY0" fmla="*/ 251906 h 2355466"/>
                <a:gd name="connsiteX1" fmla="*/ 2521489 w 2521489"/>
                <a:gd name="connsiteY1" fmla="*/ 454972 h 2355466"/>
                <a:gd name="connsiteX2" fmla="*/ 1592554 w 2521489"/>
                <a:gd name="connsiteY2" fmla="*/ 2354238 h 2355466"/>
                <a:gd name="connsiteX3" fmla="*/ 26294 w 2521489"/>
                <a:gd name="connsiteY3" fmla="*/ 2255988 h 2355466"/>
                <a:gd name="connsiteX4" fmla="*/ 0 w 2521489"/>
                <a:gd name="connsiteY4" fmla="*/ 1966406 h 2355466"/>
                <a:gd name="connsiteX5" fmla="*/ 1714500 w 2521489"/>
                <a:gd name="connsiteY5" fmla="*/ 251906 h 2355466"/>
                <a:gd name="connsiteX0" fmla="*/ 1714500 w 2558712"/>
                <a:gd name="connsiteY0" fmla="*/ 251906 h 2355466"/>
                <a:gd name="connsiteX1" fmla="*/ 2521489 w 2558712"/>
                <a:gd name="connsiteY1" fmla="*/ 454972 h 2355466"/>
                <a:gd name="connsiteX2" fmla="*/ 1592554 w 2558712"/>
                <a:gd name="connsiteY2" fmla="*/ 2354238 h 2355466"/>
                <a:gd name="connsiteX3" fmla="*/ 26294 w 2558712"/>
                <a:gd name="connsiteY3" fmla="*/ 2255988 h 2355466"/>
                <a:gd name="connsiteX4" fmla="*/ 0 w 2558712"/>
                <a:gd name="connsiteY4" fmla="*/ 1966406 h 2355466"/>
                <a:gd name="connsiteX5" fmla="*/ 1714500 w 2558712"/>
                <a:gd name="connsiteY5" fmla="*/ 251906 h 2355466"/>
                <a:gd name="connsiteX0" fmla="*/ 1714500 w 2558712"/>
                <a:gd name="connsiteY0" fmla="*/ 0 h 2103560"/>
                <a:gd name="connsiteX1" fmla="*/ 2521489 w 2558712"/>
                <a:gd name="connsiteY1" fmla="*/ 203066 h 2103560"/>
                <a:gd name="connsiteX2" fmla="*/ 1592554 w 2558712"/>
                <a:gd name="connsiteY2" fmla="*/ 2102332 h 2103560"/>
                <a:gd name="connsiteX3" fmla="*/ 26294 w 2558712"/>
                <a:gd name="connsiteY3" fmla="*/ 2004082 h 2103560"/>
                <a:gd name="connsiteX4" fmla="*/ 0 w 2558712"/>
                <a:gd name="connsiteY4" fmla="*/ 1714500 h 2103560"/>
                <a:gd name="connsiteX5" fmla="*/ 1714500 w 2558712"/>
                <a:gd name="connsiteY5" fmla="*/ 0 h 2103560"/>
                <a:gd name="connsiteX0" fmla="*/ 1714500 w 2558712"/>
                <a:gd name="connsiteY0" fmla="*/ 6694 h 2110254"/>
                <a:gd name="connsiteX1" fmla="*/ 2521489 w 2558712"/>
                <a:gd name="connsiteY1" fmla="*/ 209760 h 2110254"/>
                <a:gd name="connsiteX2" fmla="*/ 1592554 w 2558712"/>
                <a:gd name="connsiteY2" fmla="*/ 2109026 h 2110254"/>
                <a:gd name="connsiteX3" fmla="*/ 26294 w 2558712"/>
                <a:gd name="connsiteY3" fmla="*/ 2010776 h 2110254"/>
                <a:gd name="connsiteX4" fmla="*/ 0 w 2558712"/>
                <a:gd name="connsiteY4" fmla="*/ 1721194 h 2110254"/>
                <a:gd name="connsiteX5" fmla="*/ 1714500 w 2558712"/>
                <a:gd name="connsiteY5" fmla="*/ 6694 h 2110254"/>
                <a:gd name="connsiteX0" fmla="*/ 1714500 w 2558712"/>
                <a:gd name="connsiteY0" fmla="*/ 6694 h 2034054"/>
                <a:gd name="connsiteX1" fmla="*/ 2521489 w 2558712"/>
                <a:gd name="connsiteY1" fmla="*/ 133560 h 2034054"/>
                <a:gd name="connsiteX2" fmla="*/ 1592554 w 2558712"/>
                <a:gd name="connsiteY2" fmla="*/ 2032826 h 2034054"/>
                <a:gd name="connsiteX3" fmla="*/ 26294 w 2558712"/>
                <a:gd name="connsiteY3" fmla="*/ 1934576 h 2034054"/>
                <a:gd name="connsiteX4" fmla="*/ 0 w 2558712"/>
                <a:gd name="connsiteY4" fmla="*/ 1644994 h 2034054"/>
                <a:gd name="connsiteX5" fmla="*/ 1714500 w 2558712"/>
                <a:gd name="connsiteY5" fmla="*/ 6694 h 2034054"/>
                <a:gd name="connsiteX0" fmla="*/ 1723167 w 2558712"/>
                <a:gd name="connsiteY0" fmla="*/ 6694 h 2090391"/>
                <a:gd name="connsiteX1" fmla="*/ 2521489 w 2558712"/>
                <a:gd name="connsiteY1" fmla="*/ 189897 h 2090391"/>
                <a:gd name="connsiteX2" fmla="*/ 1592554 w 2558712"/>
                <a:gd name="connsiteY2" fmla="*/ 2089163 h 2090391"/>
                <a:gd name="connsiteX3" fmla="*/ 26294 w 2558712"/>
                <a:gd name="connsiteY3" fmla="*/ 1990913 h 2090391"/>
                <a:gd name="connsiteX4" fmla="*/ 0 w 2558712"/>
                <a:gd name="connsiteY4" fmla="*/ 1701331 h 2090391"/>
                <a:gd name="connsiteX5" fmla="*/ 1723167 w 2558712"/>
                <a:gd name="connsiteY5" fmla="*/ 6694 h 2090391"/>
                <a:gd name="connsiteX0" fmla="*/ 1746423 w 2558712"/>
                <a:gd name="connsiteY0" fmla="*/ 6694 h 2069084"/>
                <a:gd name="connsiteX1" fmla="*/ 2521489 w 2558712"/>
                <a:gd name="connsiteY1" fmla="*/ 168590 h 2069084"/>
                <a:gd name="connsiteX2" fmla="*/ 1592554 w 2558712"/>
                <a:gd name="connsiteY2" fmla="*/ 2067856 h 2069084"/>
                <a:gd name="connsiteX3" fmla="*/ 26294 w 2558712"/>
                <a:gd name="connsiteY3" fmla="*/ 1969606 h 2069084"/>
                <a:gd name="connsiteX4" fmla="*/ 0 w 2558712"/>
                <a:gd name="connsiteY4" fmla="*/ 1680024 h 2069084"/>
                <a:gd name="connsiteX5" fmla="*/ 1746423 w 2558712"/>
                <a:gd name="connsiteY5" fmla="*/ 6694 h 2069084"/>
                <a:gd name="connsiteX0" fmla="*/ 1733422 w 2558712"/>
                <a:gd name="connsiteY0" fmla="*/ 6694 h 2086419"/>
                <a:gd name="connsiteX1" fmla="*/ 2521489 w 2558712"/>
                <a:gd name="connsiteY1" fmla="*/ 185925 h 2086419"/>
                <a:gd name="connsiteX2" fmla="*/ 1592554 w 2558712"/>
                <a:gd name="connsiteY2" fmla="*/ 2085191 h 2086419"/>
                <a:gd name="connsiteX3" fmla="*/ 26294 w 2558712"/>
                <a:gd name="connsiteY3" fmla="*/ 1986941 h 2086419"/>
                <a:gd name="connsiteX4" fmla="*/ 0 w 2558712"/>
                <a:gd name="connsiteY4" fmla="*/ 1697359 h 2086419"/>
                <a:gd name="connsiteX5" fmla="*/ 1733422 w 2558712"/>
                <a:gd name="connsiteY5" fmla="*/ 6694 h 2086419"/>
                <a:gd name="connsiteX0" fmla="*/ 1733422 w 2598928"/>
                <a:gd name="connsiteY0" fmla="*/ 6694 h 2086419"/>
                <a:gd name="connsiteX1" fmla="*/ 2521489 w 2598928"/>
                <a:gd name="connsiteY1" fmla="*/ 185925 h 2086419"/>
                <a:gd name="connsiteX2" fmla="*/ 1592554 w 2598928"/>
                <a:gd name="connsiteY2" fmla="*/ 2085191 h 2086419"/>
                <a:gd name="connsiteX3" fmla="*/ 26294 w 2598928"/>
                <a:gd name="connsiteY3" fmla="*/ 1986941 h 2086419"/>
                <a:gd name="connsiteX4" fmla="*/ 0 w 2598928"/>
                <a:gd name="connsiteY4" fmla="*/ 1697359 h 2086419"/>
                <a:gd name="connsiteX5" fmla="*/ 1733422 w 2598928"/>
                <a:gd name="connsiteY5" fmla="*/ 6694 h 2086419"/>
                <a:gd name="connsiteX0" fmla="*/ 1733422 w 2825940"/>
                <a:gd name="connsiteY0" fmla="*/ 6694 h 2086419"/>
                <a:gd name="connsiteX1" fmla="*/ 2748501 w 2825940"/>
                <a:gd name="connsiteY1" fmla="*/ 795525 h 2086419"/>
                <a:gd name="connsiteX2" fmla="*/ 1592554 w 2825940"/>
                <a:gd name="connsiteY2" fmla="*/ 2085191 h 2086419"/>
                <a:gd name="connsiteX3" fmla="*/ 26294 w 2825940"/>
                <a:gd name="connsiteY3" fmla="*/ 1986941 h 2086419"/>
                <a:gd name="connsiteX4" fmla="*/ 0 w 2825940"/>
                <a:gd name="connsiteY4" fmla="*/ 1697359 h 2086419"/>
                <a:gd name="connsiteX5" fmla="*/ 1733422 w 2825940"/>
                <a:gd name="connsiteY5" fmla="*/ 6694 h 2086419"/>
                <a:gd name="connsiteX0" fmla="*/ 1733422 w 2882254"/>
                <a:gd name="connsiteY0" fmla="*/ 222012 h 2301737"/>
                <a:gd name="connsiteX1" fmla="*/ 2395074 w 2882254"/>
                <a:gd name="connsiteY1" fmla="*/ 580607 h 2301737"/>
                <a:gd name="connsiteX2" fmla="*/ 2748501 w 2882254"/>
                <a:gd name="connsiteY2" fmla="*/ 1010843 h 2301737"/>
                <a:gd name="connsiteX3" fmla="*/ 1592554 w 2882254"/>
                <a:gd name="connsiteY3" fmla="*/ 2300509 h 2301737"/>
                <a:gd name="connsiteX4" fmla="*/ 26294 w 2882254"/>
                <a:gd name="connsiteY4" fmla="*/ 2202259 h 2301737"/>
                <a:gd name="connsiteX5" fmla="*/ 0 w 2882254"/>
                <a:gd name="connsiteY5" fmla="*/ 1912677 h 2301737"/>
                <a:gd name="connsiteX6" fmla="*/ 1733422 w 2882254"/>
                <a:gd name="connsiteY6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21689"/>
                <a:gd name="connsiteY0" fmla="*/ 222012 h 2301737"/>
                <a:gd name="connsiteX1" fmla="*/ 2521689 w 2521689"/>
                <a:gd name="connsiteY1" fmla="*/ 420809 h 2301737"/>
                <a:gd name="connsiteX2" fmla="*/ 1592554 w 2521689"/>
                <a:gd name="connsiteY2" fmla="*/ 2300509 h 2301737"/>
                <a:gd name="connsiteX3" fmla="*/ 26294 w 2521689"/>
                <a:gd name="connsiteY3" fmla="*/ 2202259 h 2301737"/>
                <a:gd name="connsiteX4" fmla="*/ 0 w 2521689"/>
                <a:gd name="connsiteY4" fmla="*/ 1912677 h 2301737"/>
                <a:gd name="connsiteX5" fmla="*/ 1733422 w 2521689"/>
                <a:gd name="connsiteY5" fmla="*/ 222012 h 2301737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689" h="2079725">
                  <a:moveTo>
                    <a:pt x="1733422" y="0"/>
                  </a:moveTo>
                  <a:cubicBezTo>
                    <a:pt x="2016668" y="8807"/>
                    <a:pt x="2267848" y="48430"/>
                    <a:pt x="2521689" y="198797"/>
                  </a:cubicBezTo>
                  <a:lnTo>
                    <a:pt x="1592554" y="2078497"/>
                  </a:lnTo>
                  <a:cubicBezTo>
                    <a:pt x="1029631" y="2079725"/>
                    <a:pt x="291720" y="2044886"/>
                    <a:pt x="26294" y="1980247"/>
                  </a:cubicBezTo>
                  <a:cubicBezTo>
                    <a:pt x="8359" y="1886332"/>
                    <a:pt x="0" y="1789475"/>
                    <a:pt x="0" y="1690665"/>
                  </a:cubicBezTo>
                  <a:cubicBezTo>
                    <a:pt x="0" y="743773"/>
                    <a:pt x="786530" y="0"/>
                    <a:pt x="1733422" y="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6">
                    <a:lumMod val="75000"/>
                    <a:shade val="30000"/>
                    <a:satMod val="115000"/>
                    <a:alpha val="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  <a:alpha val="46000"/>
                  </a:schemeClr>
                </a:gs>
              </a:gsLst>
              <a:lin ang="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07700E4-1598-44AE-9EFC-D5FE2F1EAC6E}"/>
                </a:ext>
              </a:extLst>
            </p:cNvPr>
            <p:cNvSpPr/>
            <p:nvPr/>
          </p:nvSpPr>
          <p:spPr>
            <a:xfrm>
              <a:off x="5489330" y="322059"/>
              <a:ext cx="1271944" cy="76205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48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Block Arc 114">
              <a:extLst>
                <a:ext uri="{FF2B5EF4-FFF2-40B4-BE49-F238E27FC236}">
                  <a16:creationId xmlns:a16="http://schemas.microsoft.com/office/drawing/2014/main" id="{3AB093C4-DB41-4DFA-8AC1-E7A7DDDEE3BF}"/>
                </a:ext>
              </a:extLst>
            </p:cNvPr>
            <p:cNvSpPr/>
            <p:nvPr/>
          </p:nvSpPr>
          <p:spPr>
            <a:xfrm>
              <a:off x="5091663" y="603363"/>
              <a:ext cx="2025084" cy="2022226"/>
            </a:xfrm>
            <a:prstGeom prst="blockArc">
              <a:avLst>
                <a:gd name="adj1" fmla="val 13477028"/>
                <a:gd name="adj2" fmla="val 18943408"/>
                <a:gd name="adj3" fmla="val 739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ED60682-BF82-42EA-91C3-E07885AF9AC7}"/>
                </a:ext>
              </a:extLst>
            </p:cNvPr>
            <p:cNvSpPr txBox="1"/>
            <p:nvPr/>
          </p:nvSpPr>
          <p:spPr>
            <a:xfrm>
              <a:off x="5025052" y="1487798"/>
              <a:ext cx="232748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3626A19-AB17-47B7-8AFA-5FDCA0201CB2}"/>
                </a:ext>
              </a:extLst>
            </p:cNvPr>
            <p:cNvSpPr txBox="1"/>
            <p:nvPr/>
          </p:nvSpPr>
          <p:spPr>
            <a:xfrm>
              <a:off x="5243921" y="731052"/>
              <a:ext cx="356641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41A2948-94A3-47A7-9769-9778219AB5B5}"/>
                </a:ext>
              </a:extLst>
            </p:cNvPr>
            <p:cNvSpPr txBox="1"/>
            <p:nvPr/>
          </p:nvSpPr>
          <p:spPr>
            <a:xfrm>
              <a:off x="5884645" y="436764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160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746C928-ECCF-407D-B375-5C9673DA5905}"/>
                </a:ext>
              </a:extLst>
            </p:cNvPr>
            <p:cNvSpPr txBox="1"/>
            <p:nvPr/>
          </p:nvSpPr>
          <p:spPr>
            <a:xfrm>
              <a:off x="6494243" y="710033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220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F895C00-C530-49F1-AF92-D0B45B0BEE58}"/>
                </a:ext>
              </a:extLst>
            </p:cNvPr>
            <p:cNvSpPr txBox="1"/>
            <p:nvPr/>
          </p:nvSpPr>
          <p:spPr>
            <a:xfrm>
              <a:off x="6781800" y="1487798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280</a:t>
              </a:r>
            </a:p>
          </p:txBody>
        </p:sp>
        <p:grpSp>
          <p:nvGrpSpPr>
            <p:cNvPr id="116" name="Group 146">
              <a:extLst>
                <a:ext uri="{FF2B5EF4-FFF2-40B4-BE49-F238E27FC236}">
                  <a16:creationId xmlns:a16="http://schemas.microsoft.com/office/drawing/2014/main" id="{C9DDF66E-B7A3-4AA3-B225-C785DB12F316}"/>
                </a:ext>
              </a:extLst>
            </p:cNvPr>
            <p:cNvGrpSpPr/>
            <p:nvPr/>
          </p:nvGrpSpPr>
          <p:grpSpPr>
            <a:xfrm>
              <a:off x="5274706" y="815639"/>
              <a:ext cx="1671706" cy="1671704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1F75CF-0391-4963-A96B-D156650459AF}"/>
                  </a:ext>
                </a:extLst>
              </p:cNvPr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Trapezoid 83">
                <a:extLst>
                  <a:ext uri="{FF2B5EF4-FFF2-40B4-BE49-F238E27FC236}">
                    <a16:creationId xmlns:a16="http://schemas.microsoft.com/office/drawing/2014/main" id="{3F4F3655-E360-4E74-8715-26C33191B574}"/>
                  </a:ext>
                </a:extLst>
              </p:cNvPr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BF8F7422-756C-44B6-9476-57A1F0FA63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1BDEFA-A7ED-4136-925A-69BA3FF72416}"/>
              </a:ext>
            </a:extLst>
          </p:cNvPr>
          <p:cNvGrpSpPr/>
          <p:nvPr/>
        </p:nvGrpSpPr>
        <p:grpSpPr>
          <a:xfrm>
            <a:off x="8560515" y="304800"/>
            <a:ext cx="2323436" cy="2320792"/>
            <a:chOff x="8560515" y="304800"/>
            <a:chExt cx="2323436" cy="2320792"/>
          </a:xfrm>
        </p:grpSpPr>
        <p:sp>
          <p:nvSpPr>
            <p:cNvPr id="134" name="Freeform 373">
              <a:extLst>
                <a:ext uri="{FF2B5EF4-FFF2-40B4-BE49-F238E27FC236}">
                  <a16:creationId xmlns:a16="http://schemas.microsoft.com/office/drawing/2014/main" id="{4E966B19-DB79-43D6-9E17-461DA5C3F6BB}"/>
                </a:ext>
              </a:extLst>
            </p:cNvPr>
            <p:cNvSpPr/>
            <p:nvPr/>
          </p:nvSpPr>
          <p:spPr>
            <a:xfrm>
              <a:off x="8571605" y="304800"/>
              <a:ext cx="2312346" cy="1492732"/>
            </a:xfrm>
            <a:custGeom>
              <a:avLst/>
              <a:gdLst>
                <a:gd name="connsiteX0" fmla="*/ 0 w 3667760"/>
                <a:gd name="connsiteY0" fmla="*/ 2306320 h 2316480"/>
                <a:gd name="connsiteX1" fmla="*/ 1838960 w 3667760"/>
                <a:gd name="connsiteY1" fmla="*/ 0 h 2316480"/>
                <a:gd name="connsiteX2" fmla="*/ 3667760 w 3667760"/>
                <a:gd name="connsiteY2" fmla="*/ 2316480 h 2316480"/>
                <a:gd name="connsiteX3" fmla="*/ 0 w 3667760"/>
                <a:gd name="connsiteY3" fmla="*/ 2306320 h 2316480"/>
                <a:gd name="connsiteX0" fmla="*/ 0 w 3667760"/>
                <a:gd name="connsiteY0" fmla="*/ 2306351 h 2316511"/>
                <a:gd name="connsiteX1" fmla="*/ 1838960 w 3667760"/>
                <a:gd name="connsiteY1" fmla="*/ 31 h 2316511"/>
                <a:gd name="connsiteX2" fmla="*/ 3667760 w 3667760"/>
                <a:gd name="connsiteY2" fmla="*/ 2316511 h 2316511"/>
                <a:gd name="connsiteX3" fmla="*/ 0 w 3667760"/>
                <a:gd name="connsiteY3" fmla="*/ 2306351 h 2316511"/>
                <a:gd name="connsiteX0" fmla="*/ 0 w 3730196"/>
                <a:gd name="connsiteY0" fmla="*/ 2306378 h 2316538"/>
                <a:gd name="connsiteX1" fmla="*/ 1838960 w 3730196"/>
                <a:gd name="connsiteY1" fmla="*/ 58 h 2316538"/>
                <a:gd name="connsiteX2" fmla="*/ 3667760 w 3730196"/>
                <a:gd name="connsiteY2" fmla="*/ 2316538 h 2316538"/>
                <a:gd name="connsiteX3" fmla="*/ 0 w 3730196"/>
                <a:gd name="connsiteY3" fmla="*/ 2306378 h 2316538"/>
                <a:gd name="connsiteX0" fmla="*/ 39759 w 3769955"/>
                <a:gd name="connsiteY0" fmla="*/ 2306378 h 2316538"/>
                <a:gd name="connsiteX1" fmla="*/ 1878719 w 3769955"/>
                <a:gd name="connsiteY1" fmla="*/ 58 h 2316538"/>
                <a:gd name="connsiteX2" fmla="*/ 3707519 w 3769955"/>
                <a:gd name="connsiteY2" fmla="*/ 2316538 h 2316538"/>
                <a:gd name="connsiteX3" fmla="*/ 39759 w 3769955"/>
                <a:gd name="connsiteY3" fmla="*/ 2306378 h 2316538"/>
                <a:gd name="connsiteX0" fmla="*/ 39759 w 3769955"/>
                <a:gd name="connsiteY0" fmla="*/ 2306378 h 2382969"/>
                <a:gd name="connsiteX1" fmla="*/ 1878719 w 3769955"/>
                <a:gd name="connsiteY1" fmla="*/ 58 h 2382969"/>
                <a:gd name="connsiteX2" fmla="*/ 3707519 w 3769955"/>
                <a:gd name="connsiteY2" fmla="*/ 2316538 h 2382969"/>
                <a:gd name="connsiteX3" fmla="*/ 39759 w 3769955"/>
                <a:gd name="connsiteY3" fmla="*/ 2306378 h 2382969"/>
                <a:gd name="connsiteX0" fmla="*/ 39759 w 3769955"/>
                <a:gd name="connsiteY0" fmla="*/ 2306378 h 2449257"/>
                <a:gd name="connsiteX1" fmla="*/ 1878719 w 3769955"/>
                <a:gd name="connsiteY1" fmla="*/ 58 h 2449257"/>
                <a:gd name="connsiteX2" fmla="*/ 3707519 w 3769955"/>
                <a:gd name="connsiteY2" fmla="*/ 2316538 h 2449257"/>
                <a:gd name="connsiteX3" fmla="*/ 39759 w 3769955"/>
                <a:gd name="connsiteY3" fmla="*/ 2306378 h 2449257"/>
                <a:gd name="connsiteX0" fmla="*/ 39759 w 3746907"/>
                <a:gd name="connsiteY0" fmla="*/ 2306373 h 2449252"/>
                <a:gd name="connsiteX1" fmla="*/ 1878719 w 3746907"/>
                <a:gd name="connsiteY1" fmla="*/ 53 h 2449252"/>
                <a:gd name="connsiteX2" fmla="*/ 3707519 w 3746907"/>
                <a:gd name="connsiteY2" fmla="*/ 2316533 h 2449252"/>
                <a:gd name="connsiteX3" fmla="*/ 39759 w 3746907"/>
                <a:gd name="connsiteY3" fmla="*/ 2306373 h 2449252"/>
                <a:gd name="connsiteX0" fmla="*/ 39759 w 3758053"/>
                <a:gd name="connsiteY0" fmla="*/ 2306373 h 2449252"/>
                <a:gd name="connsiteX1" fmla="*/ 1878719 w 3758053"/>
                <a:gd name="connsiteY1" fmla="*/ 53 h 2449252"/>
                <a:gd name="connsiteX2" fmla="*/ 3707519 w 3758053"/>
                <a:gd name="connsiteY2" fmla="*/ 2316533 h 2449252"/>
                <a:gd name="connsiteX3" fmla="*/ 39759 w 3758053"/>
                <a:gd name="connsiteY3" fmla="*/ 2306373 h 2449252"/>
                <a:gd name="connsiteX0" fmla="*/ 39759 w 3740359"/>
                <a:gd name="connsiteY0" fmla="*/ 2306371 h 2449250"/>
                <a:gd name="connsiteX1" fmla="*/ 1878719 w 3740359"/>
                <a:gd name="connsiteY1" fmla="*/ 51 h 2449250"/>
                <a:gd name="connsiteX2" fmla="*/ 3707519 w 3740359"/>
                <a:gd name="connsiteY2" fmla="*/ 2316531 h 2449250"/>
                <a:gd name="connsiteX3" fmla="*/ 39759 w 3740359"/>
                <a:gd name="connsiteY3" fmla="*/ 2306371 h 2449250"/>
                <a:gd name="connsiteX0" fmla="*/ 39759 w 3743144"/>
                <a:gd name="connsiteY0" fmla="*/ 2306371 h 2449250"/>
                <a:gd name="connsiteX1" fmla="*/ 1878719 w 3743144"/>
                <a:gd name="connsiteY1" fmla="*/ 51 h 2449250"/>
                <a:gd name="connsiteX2" fmla="*/ 3707519 w 3743144"/>
                <a:gd name="connsiteY2" fmla="*/ 2316531 h 2449250"/>
                <a:gd name="connsiteX3" fmla="*/ 39759 w 3743144"/>
                <a:gd name="connsiteY3" fmla="*/ 2306371 h 2449250"/>
                <a:gd name="connsiteX0" fmla="*/ 39759 w 3743144"/>
                <a:gd name="connsiteY0" fmla="*/ 2271648 h 2414527"/>
                <a:gd name="connsiteX1" fmla="*/ 1878719 w 3743144"/>
                <a:gd name="connsiteY1" fmla="*/ 53 h 2414527"/>
                <a:gd name="connsiteX2" fmla="*/ 3707519 w 3743144"/>
                <a:gd name="connsiteY2" fmla="*/ 2281808 h 2414527"/>
                <a:gd name="connsiteX3" fmla="*/ 39759 w 3743144"/>
                <a:gd name="connsiteY3" fmla="*/ 2271648 h 2414527"/>
                <a:gd name="connsiteX0" fmla="*/ 36887 w 3740272"/>
                <a:gd name="connsiteY0" fmla="*/ 2271648 h 2414527"/>
                <a:gd name="connsiteX1" fmla="*/ 1875847 w 3740272"/>
                <a:gd name="connsiteY1" fmla="*/ 53 h 2414527"/>
                <a:gd name="connsiteX2" fmla="*/ 3704647 w 3740272"/>
                <a:gd name="connsiteY2" fmla="*/ 2281808 h 2414527"/>
                <a:gd name="connsiteX3" fmla="*/ 36887 w 3740272"/>
                <a:gd name="connsiteY3" fmla="*/ 2271648 h 24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272" h="2414527">
                  <a:moveTo>
                    <a:pt x="36887" y="2271648"/>
                  </a:moveTo>
                  <a:cubicBezTo>
                    <a:pt x="-210280" y="909094"/>
                    <a:pt x="827335" y="8181"/>
                    <a:pt x="1875847" y="53"/>
                  </a:cubicBezTo>
                  <a:cubicBezTo>
                    <a:pt x="2924359" y="-8075"/>
                    <a:pt x="3945477" y="921963"/>
                    <a:pt x="3704647" y="2281808"/>
                  </a:cubicBezTo>
                  <a:cubicBezTo>
                    <a:pt x="2847820" y="2479589"/>
                    <a:pt x="875426" y="2439627"/>
                    <a:pt x="36887" y="2271648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Oval 7">
              <a:extLst>
                <a:ext uri="{FF2B5EF4-FFF2-40B4-BE49-F238E27FC236}">
                  <a16:creationId xmlns:a16="http://schemas.microsoft.com/office/drawing/2014/main" id="{916BD0B2-711C-4606-8F89-EE6BEBDBA6A7}"/>
                </a:ext>
              </a:extLst>
            </p:cNvPr>
            <p:cNvSpPr/>
            <p:nvPr/>
          </p:nvSpPr>
          <p:spPr>
            <a:xfrm>
              <a:off x="8674171" y="418479"/>
              <a:ext cx="2119910" cy="1295728"/>
            </a:xfrm>
            <a:custGeom>
              <a:avLst/>
              <a:gdLst/>
              <a:ahLst/>
              <a:cxnLst/>
              <a:rect l="l" t="t" r="r" b="b"/>
              <a:pathLst>
                <a:path w="3429000" h="2095867">
                  <a:moveTo>
                    <a:pt x="1714500" y="0"/>
                  </a:moveTo>
                  <a:cubicBezTo>
                    <a:pt x="2661392" y="0"/>
                    <a:pt x="3429000" y="767608"/>
                    <a:pt x="3429000" y="1714500"/>
                  </a:cubicBezTo>
                  <a:cubicBezTo>
                    <a:pt x="3429000" y="1810740"/>
                    <a:pt x="3421071" y="1905129"/>
                    <a:pt x="3403831" y="1996716"/>
                  </a:cubicBezTo>
                  <a:cubicBezTo>
                    <a:pt x="2134887" y="2155805"/>
                    <a:pt x="776404" y="2097013"/>
                    <a:pt x="26294" y="2004082"/>
                  </a:cubicBezTo>
                  <a:cubicBezTo>
                    <a:pt x="8359" y="1910167"/>
                    <a:pt x="0" y="1813310"/>
                    <a:pt x="0" y="1714500"/>
                  </a:cubicBezTo>
                  <a:cubicBezTo>
                    <a:pt x="0" y="767608"/>
                    <a:pt x="767608" y="0"/>
                    <a:pt x="17145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Block Arc 142">
              <a:extLst>
                <a:ext uri="{FF2B5EF4-FFF2-40B4-BE49-F238E27FC236}">
                  <a16:creationId xmlns:a16="http://schemas.microsoft.com/office/drawing/2014/main" id="{4D4190F2-83A6-4592-B82E-4F89D59D372F}"/>
                </a:ext>
              </a:extLst>
            </p:cNvPr>
            <p:cNvSpPr/>
            <p:nvPr/>
          </p:nvSpPr>
          <p:spPr>
            <a:xfrm>
              <a:off x="8723441" y="603366"/>
              <a:ext cx="2025084" cy="2022226"/>
            </a:xfrm>
            <a:prstGeom prst="blockArc">
              <a:avLst>
                <a:gd name="adj1" fmla="val 18922590"/>
                <a:gd name="adj2" fmla="val 122051"/>
                <a:gd name="adj3" fmla="val 742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Oval 7">
              <a:extLst>
                <a:ext uri="{FF2B5EF4-FFF2-40B4-BE49-F238E27FC236}">
                  <a16:creationId xmlns:a16="http://schemas.microsoft.com/office/drawing/2014/main" id="{EEEDFD92-0A38-4EFB-BE10-C7FCC3664BDC}"/>
                </a:ext>
              </a:extLst>
            </p:cNvPr>
            <p:cNvSpPr/>
            <p:nvPr/>
          </p:nvSpPr>
          <p:spPr>
            <a:xfrm>
              <a:off x="8560515" y="418503"/>
              <a:ext cx="1558982" cy="1285748"/>
            </a:xfrm>
            <a:custGeom>
              <a:avLst/>
              <a:gdLst>
                <a:gd name="connsiteX0" fmla="*/ 1714500 w 3429000"/>
                <a:gd name="connsiteY0" fmla="*/ 251906 h 2407711"/>
                <a:gd name="connsiteX1" fmla="*/ 2521489 w 3429000"/>
                <a:gd name="connsiteY1" fmla="*/ 454972 h 2407711"/>
                <a:gd name="connsiteX2" fmla="*/ 3429000 w 3429000"/>
                <a:gd name="connsiteY2" fmla="*/ 1966406 h 2407711"/>
                <a:gd name="connsiteX3" fmla="*/ 3403831 w 3429000"/>
                <a:gd name="connsiteY3" fmla="*/ 2248622 h 2407711"/>
                <a:gd name="connsiteX4" fmla="*/ 26294 w 3429000"/>
                <a:gd name="connsiteY4" fmla="*/ 2255988 h 2407711"/>
                <a:gd name="connsiteX5" fmla="*/ 0 w 3429000"/>
                <a:gd name="connsiteY5" fmla="*/ 1966406 h 2407711"/>
                <a:gd name="connsiteX6" fmla="*/ 1714500 w 3429000"/>
                <a:gd name="connsiteY6" fmla="*/ 251906 h 2407711"/>
                <a:gd name="connsiteX0" fmla="*/ 1714500 w 3819697"/>
                <a:gd name="connsiteY0" fmla="*/ 251906 h 2407711"/>
                <a:gd name="connsiteX1" fmla="*/ 2521489 w 3819697"/>
                <a:gd name="connsiteY1" fmla="*/ 454972 h 2407711"/>
                <a:gd name="connsiteX2" fmla="*/ 3403831 w 3819697"/>
                <a:gd name="connsiteY2" fmla="*/ 2248622 h 2407711"/>
                <a:gd name="connsiteX3" fmla="*/ 26294 w 3819697"/>
                <a:gd name="connsiteY3" fmla="*/ 2255988 h 2407711"/>
                <a:gd name="connsiteX4" fmla="*/ 0 w 3819697"/>
                <a:gd name="connsiteY4" fmla="*/ 1966406 h 2407711"/>
                <a:gd name="connsiteX5" fmla="*/ 1714500 w 3819697"/>
                <a:gd name="connsiteY5" fmla="*/ 251906 h 2407711"/>
                <a:gd name="connsiteX0" fmla="*/ 1714500 w 3558653"/>
                <a:gd name="connsiteY0" fmla="*/ 251906 h 2565166"/>
                <a:gd name="connsiteX1" fmla="*/ 2521489 w 3558653"/>
                <a:gd name="connsiteY1" fmla="*/ 454972 h 2565166"/>
                <a:gd name="connsiteX2" fmla="*/ 3403831 w 3558653"/>
                <a:gd name="connsiteY2" fmla="*/ 2248622 h 2565166"/>
                <a:gd name="connsiteX3" fmla="*/ 1592554 w 3558653"/>
                <a:gd name="connsiteY3" fmla="*/ 2354238 h 2565166"/>
                <a:gd name="connsiteX4" fmla="*/ 26294 w 3558653"/>
                <a:gd name="connsiteY4" fmla="*/ 2255988 h 2565166"/>
                <a:gd name="connsiteX5" fmla="*/ 0 w 3558653"/>
                <a:gd name="connsiteY5" fmla="*/ 1966406 h 2565166"/>
                <a:gd name="connsiteX6" fmla="*/ 1714500 w 3558653"/>
                <a:gd name="connsiteY6" fmla="*/ 251906 h 2565166"/>
                <a:gd name="connsiteX0" fmla="*/ 1714500 w 2541813"/>
                <a:gd name="connsiteY0" fmla="*/ 251906 h 2355466"/>
                <a:gd name="connsiteX1" fmla="*/ 2521489 w 2541813"/>
                <a:gd name="connsiteY1" fmla="*/ 454972 h 2355466"/>
                <a:gd name="connsiteX2" fmla="*/ 1592554 w 2541813"/>
                <a:gd name="connsiteY2" fmla="*/ 2354238 h 2355466"/>
                <a:gd name="connsiteX3" fmla="*/ 26294 w 2541813"/>
                <a:gd name="connsiteY3" fmla="*/ 2255988 h 2355466"/>
                <a:gd name="connsiteX4" fmla="*/ 0 w 2541813"/>
                <a:gd name="connsiteY4" fmla="*/ 1966406 h 2355466"/>
                <a:gd name="connsiteX5" fmla="*/ 1714500 w 2541813"/>
                <a:gd name="connsiteY5" fmla="*/ 251906 h 2355466"/>
                <a:gd name="connsiteX0" fmla="*/ 1714500 w 2521489"/>
                <a:gd name="connsiteY0" fmla="*/ 251906 h 2355466"/>
                <a:gd name="connsiteX1" fmla="*/ 2521489 w 2521489"/>
                <a:gd name="connsiteY1" fmla="*/ 454972 h 2355466"/>
                <a:gd name="connsiteX2" fmla="*/ 1592554 w 2521489"/>
                <a:gd name="connsiteY2" fmla="*/ 2354238 h 2355466"/>
                <a:gd name="connsiteX3" fmla="*/ 26294 w 2521489"/>
                <a:gd name="connsiteY3" fmla="*/ 2255988 h 2355466"/>
                <a:gd name="connsiteX4" fmla="*/ 0 w 2521489"/>
                <a:gd name="connsiteY4" fmla="*/ 1966406 h 2355466"/>
                <a:gd name="connsiteX5" fmla="*/ 1714500 w 2521489"/>
                <a:gd name="connsiteY5" fmla="*/ 251906 h 2355466"/>
                <a:gd name="connsiteX0" fmla="*/ 1714500 w 2558712"/>
                <a:gd name="connsiteY0" fmla="*/ 251906 h 2355466"/>
                <a:gd name="connsiteX1" fmla="*/ 2521489 w 2558712"/>
                <a:gd name="connsiteY1" fmla="*/ 454972 h 2355466"/>
                <a:gd name="connsiteX2" fmla="*/ 1592554 w 2558712"/>
                <a:gd name="connsiteY2" fmla="*/ 2354238 h 2355466"/>
                <a:gd name="connsiteX3" fmla="*/ 26294 w 2558712"/>
                <a:gd name="connsiteY3" fmla="*/ 2255988 h 2355466"/>
                <a:gd name="connsiteX4" fmla="*/ 0 w 2558712"/>
                <a:gd name="connsiteY4" fmla="*/ 1966406 h 2355466"/>
                <a:gd name="connsiteX5" fmla="*/ 1714500 w 2558712"/>
                <a:gd name="connsiteY5" fmla="*/ 251906 h 2355466"/>
                <a:gd name="connsiteX0" fmla="*/ 1714500 w 2558712"/>
                <a:gd name="connsiteY0" fmla="*/ 0 h 2103560"/>
                <a:gd name="connsiteX1" fmla="*/ 2521489 w 2558712"/>
                <a:gd name="connsiteY1" fmla="*/ 203066 h 2103560"/>
                <a:gd name="connsiteX2" fmla="*/ 1592554 w 2558712"/>
                <a:gd name="connsiteY2" fmla="*/ 2102332 h 2103560"/>
                <a:gd name="connsiteX3" fmla="*/ 26294 w 2558712"/>
                <a:gd name="connsiteY3" fmla="*/ 2004082 h 2103560"/>
                <a:gd name="connsiteX4" fmla="*/ 0 w 2558712"/>
                <a:gd name="connsiteY4" fmla="*/ 1714500 h 2103560"/>
                <a:gd name="connsiteX5" fmla="*/ 1714500 w 2558712"/>
                <a:gd name="connsiteY5" fmla="*/ 0 h 2103560"/>
                <a:gd name="connsiteX0" fmla="*/ 1714500 w 2558712"/>
                <a:gd name="connsiteY0" fmla="*/ 6694 h 2110254"/>
                <a:gd name="connsiteX1" fmla="*/ 2521489 w 2558712"/>
                <a:gd name="connsiteY1" fmla="*/ 209760 h 2110254"/>
                <a:gd name="connsiteX2" fmla="*/ 1592554 w 2558712"/>
                <a:gd name="connsiteY2" fmla="*/ 2109026 h 2110254"/>
                <a:gd name="connsiteX3" fmla="*/ 26294 w 2558712"/>
                <a:gd name="connsiteY3" fmla="*/ 2010776 h 2110254"/>
                <a:gd name="connsiteX4" fmla="*/ 0 w 2558712"/>
                <a:gd name="connsiteY4" fmla="*/ 1721194 h 2110254"/>
                <a:gd name="connsiteX5" fmla="*/ 1714500 w 2558712"/>
                <a:gd name="connsiteY5" fmla="*/ 6694 h 2110254"/>
                <a:gd name="connsiteX0" fmla="*/ 1714500 w 2558712"/>
                <a:gd name="connsiteY0" fmla="*/ 6694 h 2034054"/>
                <a:gd name="connsiteX1" fmla="*/ 2521489 w 2558712"/>
                <a:gd name="connsiteY1" fmla="*/ 133560 h 2034054"/>
                <a:gd name="connsiteX2" fmla="*/ 1592554 w 2558712"/>
                <a:gd name="connsiteY2" fmla="*/ 2032826 h 2034054"/>
                <a:gd name="connsiteX3" fmla="*/ 26294 w 2558712"/>
                <a:gd name="connsiteY3" fmla="*/ 1934576 h 2034054"/>
                <a:gd name="connsiteX4" fmla="*/ 0 w 2558712"/>
                <a:gd name="connsiteY4" fmla="*/ 1644994 h 2034054"/>
                <a:gd name="connsiteX5" fmla="*/ 1714500 w 2558712"/>
                <a:gd name="connsiteY5" fmla="*/ 6694 h 2034054"/>
                <a:gd name="connsiteX0" fmla="*/ 1723167 w 2558712"/>
                <a:gd name="connsiteY0" fmla="*/ 6694 h 2090391"/>
                <a:gd name="connsiteX1" fmla="*/ 2521489 w 2558712"/>
                <a:gd name="connsiteY1" fmla="*/ 189897 h 2090391"/>
                <a:gd name="connsiteX2" fmla="*/ 1592554 w 2558712"/>
                <a:gd name="connsiteY2" fmla="*/ 2089163 h 2090391"/>
                <a:gd name="connsiteX3" fmla="*/ 26294 w 2558712"/>
                <a:gd name="connsiteY3" fmla="*/ 1990913 h 2090391"/>
                <a:gd name="connsiteX4" fmla="*/ 0 w 2558712"/>
                <a:gd name="connsiteY4" fmla="*/ 1701331 h 2090391"/>
                <a:gd name="connsiteX5" fmla="*/ 1723167 w 2558712"/>
                <a:gd name="connsiteY5" fmla="*/ 6694 h 2090391"/>
                <a:gd name="connsiteX0" fmla="*/ 1746423 w 2558712"/>
                <a:gd name="connsiteY0" fmla="*/ 6694 h 2069084"/>
                <a:gd name="connsiteX1" fmla="*/ 2521489 w 2558712"/>
                <a:gd name="connsiteY1" fmla="*/ 168590 h 2069084"/>
                <a:gd name="connsiteX2" fmla="*/ 1592554 w 2558712"/>
                <a:gd name="connsiteY2" fmla="*/ 2067856 h 2069084"/>
                <a:gd name="connsiteX3" fmla="*/ 26294 w 2558712"/>
                <a:gd name="connsiteY3" fmla="*/ 1969606 h 2069084"/>
                <a:gd name="connsiteX4" fmla="*/ 0 w 2558712"/>
                <a:gd name="connsiteY4" fmla="*/ 1680024 h 2069084"/>
                <a:gd name="connsiteX5" fmla="*/ 1746423 w 2558712"/>
                <a:gd name="connsiteY5" fmla="*/ 6694 h 2069084"/>
                <a:gd name="connsiteX0" fmla="*/ 1733422 w 2558712"/>
                <a:gd name="connsiteY0" fmla="*/ 6694 h 2086419"/>
                <a:gd name="connsiteX1" fmla="*/ 2521489 w 2558712"/>
                <a:gd name="connsiteY1" fmla="*/ 185925 h 2086419"/>
                <a:gd name="connsiteX2" fmla="*/ 1592554 w 2558712"/>
                <a:gd name="connsiteY2" fmla="*/ 2085191 h 2086419"/>
                <a:gd name="connsiteX3" fmla="*/ 26294 w 2558712"/>
                <a:gd name="connsiteY3" fmla="*/ 1986941 h 2086419"/>
                <a:gd name="connsiteX4" fmla="*/ 0 w 2558712"/>
                <a:gd name="connsiteY4" fmla="*/ 1697359 h 2086419"/>
                <a:gd name="connsiteX5" fmla="*/ 1733422 w 2558712"/>
                <a:gd name="connsiteY5" fmla="*/ 6694 h 2086419"/>
                <a:gd name="connsiteX0" fmla="*/ 1733422 w 2598928"/>
                <a:gd name="connsiteY0" fmla="*/ 6694 h 2086419"/>
                <a:gd name="connsiteX1" fmla="*/ 2521489 w 2598928"/>
                <a:gd name="connsiteY1" fmla="*/ 185925 h 2086419"/>
                <a:gd name="connsiteX2" fmla="*/ 1592554 w 2598928"/>
                <a:gd name="connsiteY2" fmla="*/ 2085191 h 2086419"/>
                <a:gd name="connsiteX3" fmla="*/ 26294 w 2598928"/>
                <a:gd name="connsiteY3" fmla="*/ 1986941 h 2086419"/>
                <a:gd name="connsiteX4" fmla="*/ 0 w 2598928"/>
                <a:gd name="connsiteY4" fmla="*/ 1697359 h 2086419"/>
                <a:gd name="connsiteX5" fmla="*/ 1733422 w 2598928"/>
                <a:gd name="connsiteY5" fmla="*/ 6694 h 2086419"/>
                <a:gd name="connsiteX0" fmla="*/ 1733422 w 2825940"/>
                <a:gd name="connsiteY0" fmla="*/ 6694 h 2086419"/>
                <a:gd name="connsiteX1" fmla="*/ 2748501 w 2825940"/>
                <a:gd name="connsiteY1" fmla="*/ 795525 h 2086419"/>
                <a:gd name="connsiteX2" fmla="*/ 1592554 w 2825940"/>
                <a:gd name="connsiteY2" fmla="*/ 2085191 h 2086419"/>
                <a:gd name="connsiteX3" fmla="*/ 26294 w 2825940"/>
                <a:gd name="connsiteY3" fmla="*/ 1986941 h 2086419"/>
                <a:gd name="connsiteX4" fmla="*/ 0 w 2825940"/>
                <a:gd name="connsiteY4" fmla="*/ 1697359 h 2086419"/>
                <a:gd name="connsiteX5" fmla="*/ 1733422 w 2825940"/>
                <a:gd name="connsiteY5" fmla="*/ 6694 h 2086419"/>
                <a:gd name="connsiteX0" fmla="*/ 1733422 w 2882254"/>
                <a:gd name="connsiteY0" fmla="*/ 222012 h 2301737"/>
                <a:gd name="connsiteX1" fmla="*/ 2395074 w 2882254"/>
                <a:gd name="connsiteY1" fmla="*/ 580607 h 2301737"/>
                <a:gd name="connsiteX2" fmla="*/ 2748501 w 2882254"/>
                <a:gd name="connsiteY2" fmla="*/ 1010843 h 2301737"/>
                <a:gd name="connsiteX3" fmla="*/ 1592554 w 2882254"/>
                <a:gd name="connsiteY3" fmla="*/ 2300509 h 2301737"/>
                <a:gd name="connsiteX4" fmla="*/ 26294 w 2882254"/>
                <a:gd name="connsiteY4" fmla="*/ 2202259 h 2301737"/>
                <a:gd name="connsiteX5" fmla="*/ 0 w 2882254"/>
                <a:gd name="connsiteY5" fmla="*/ 1912677 h 2301737"/>
                <a:gd name="connsiteX6" fmla="*/ 1733422 w 2882254"/>
                <a:gd name="connsiteY6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21689"/>
                <a:gd name="connsiteY0" fmla="*/ 222012 h 2301737"/>
                <a:gd name="connsiteX1" fmla="*/ 2521689 w 2521689"/>
                <a:gd name="connsiteY1" fmla="*/ 420809 h 2301737"/>
                <a:gd name="connsiteX2" fmla="*/ 1592554 w 2521689"/>
                <a:gd name="connsiteY2" fmla="*/ 2300509 h 2301737"/>
                <a:gd name="connsiteX3" fmla="*/ 26294 w 2521689"/>
                <a:gd name="connsiteY3" fmla="*/ 2202259 h 2301737"/>
                <a:gd name="connsiteX4" fmla="*/ 0 w 2521689"/>
                <a:gd name="connsiteY4" fmla="*/ 1912677 h 2301737"/>
                <a:gd name="connsiteX5" fmla="*/ 1733422 w 2521689"/>
                <a:gd name="connsiteY5" fmla="*/ 222012 h 2301737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689" h="2079725">
                  <a:moveTo>
                    <a:pt x="1733422" y="0"/>
                  </a:moveTo>
                  <a:cubicBezTo>
                    <a:pt x="2016668" y="8807"/>
                    <a:pt x="2267848" y="48430"/>
                    <a:pt x="2521689" y="198797"/>
                  </a:cubicBezTo>
                  <a:lnTo>
                    <a:pt x="1592554" y="2078497"/>
                  </a:lnTo>
                  <a:cubicBezTo>
                    <a:pt x="1029631" y="2079725"/>
                    <a:pt x="291720" y="2044886"/>
                    <a:pt x="26294" y="1980247"/>
                  </a:cubicBezTo>
                  <a:cubicBezTo>
                    <a:pt x="8359" y="1886332"/>
                    <a:pt x="0" y="1789475"/>
                    <a:pt x="0" y="1690665"/>
                  </a:cubicBezTo>
                  <a:cubicBezTo>
                    <a:pt x="0" y="743773"/>
                    <a:pt x="786530" y="0"/>
                    <a:pt x="1733422" y="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6">
                    <a:lumMod val="75000"/>
                    <a:shade val="30000"/>
                    <a:satMod val="115000"/>
                    <a:alpha val="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  <a:alpha val="46000"/>
                  </a:schemeClr>
                </a:gs>
              </a:gsLst>
              <a:lin ang="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B134D76-F286-40AF-9A4C-555C743850EB}"/>
                </a:ext>
              </a:extLst>
            </p:cNvPr>
            <p:cNvSpPr/>
            <p:nvPr/>
          </p:nvSpPr>
          <p:spPr>
            <a:xfrm>
              <a:off x="9121108" y="322059"/>
              <a:ext cx="1271944" cy="76205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48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3392328-43DA-4E01-A447-AD38FE5246CA}"/>
                </a:ext>
              </a:extLst>
            </p:cNvPr>
            <p:cNvSpPr txBox="1"/>
            <p:nvPr/>
          </p:nvSpPr>
          <p:spPr>
            <a:xfrm>
              <a:off x="8682652" y="1487798"/>
              <a:ext cx="232748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BDA14A1-3948-40DE-94A9-B08FFCFC0EDB}"/>
                </a:ext>
              </a:extLst>
            </p:cNvPr>
            <p:cNvSpPr txBox="1"/>
            <p:nvPr/>
          </p:nvSpPr>
          <p:spPr>
            <a:xfrm>
              <a:off x="8875699" y="731052"/>
              <a:ext cx="399083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8439CE9-BA33-4B0A-81FD-E8DF85BFAE08}"/>
                </a:ext>
              </a:extLst>
            </p:cNvPr>
            <p:cNvSpPr txBox="1"/>
            <p:nvPr/>
          </p:nvSpPr>
          <p:spPr>
            <a:xfrm>
              <a:off x="9516423" y="436764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160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0B7C428-59D8-4969-B1A4-49A48E58E957}"/>
                </a:ext>
              </a:extLst>
            </p:cNvPr>
            <p:cNvSpPr txBox="1"/>
            <p:nvPr/>
          </p:nvSpPr>
          <p:spPr>
            <a:xfrm>
              <a:off x="10126021" y="710033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220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AC27F6B-90C4-4488-89E5-A2E8C46D5B01}"/>
                </a:ext>
              </a:extLst>
            </p:cNvPr>
            <p:cNvSpPr txBox="1"/>
            <p:nvPr/>
          </p:nvSpPr>
          <p:spPr>
            <a:xfrm>
              <a:off x="10439400" y="1487798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280</a:t>
              </a:r>
            </a:p>
          </p:txBody>
        </p:sp>
        <p:grpSp>
          <p:nvGrpSpPr>
            <p:cNvPr id="144" name="Group 197">
              <a:extLst>
                <a:ext uri="{FF2B5EF4-FFF2-40B4-BE49-F238E27FC236}">
                  <a16:creationId xmlns:a16="http://schemas.microsoft.com/office/drawing/2014/main" id="{5F9A19F2-179B-40EA-B939-56C069416114}"/>
                </a:ext>
              </a:extLst>
            </p:cNvPr>
            <p:cNvGrpSpPr/>
            <p:nvPr/>
          </p:nvGrpSpPr>
          <p:grpSpPr>
            <a:xfrm rot="3949038">
              <a:off x="8906483" y="815638"/>
              <a:ext cx="1671708" cy="1671706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75CC8E-7BFE-4A47-BD3B-3F6E83E81E02}"/>
                  </a:ext>
                </a:extLst>
              </p:cNvPr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Trapezoid 83">
                <a:extLst>
                  <a:ext uri="{FF2B5EF4-FFF2-40B4-BE49-F238E27FC236}">
                    <a16:creationId xmlns:a16="http://schemas.microsoft.com/office/drawing/2014/main" id="{33F61C8C-91ED-4EB1-B44A-0FF7801DC1AE}"/>
                  </a:ext>
                </a:extLst>
              </p:cNvPr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94783A5-5748-43F9-978A-6E0AF79F73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B6D0BB-8301-4693-999E-7C4D3EFF04AD}"/>
              </a:ext>
            </a:extLst>
          </p:cNvPr>
          <p:cNvGrpSpPr/>
          <p:nvPr/>
        </p:nvGrpSpPr>
        <p:grpSpPr>
          <a:xfrm>
            <a:off x="1296959" y="304800"/>
            <a:ext cx="2323436" cy="2320789"/>
            <a:chOff x="1296959" y="304800"/>
            <a:chExt cx="2323436" cy="2320789"/>
          </a:xfrm>
        </p:grpSpPr>
        <p:sp>
          <p:nvSpPr>
            <p:cNvPr id="120" name="Freeform 356">
              <a:extLst>
                <a:ext uri="{FF2B5EF4-FFF2-40B4-BE49-F238E27FC236}">
                  <a16:creationId xmlns:a16="http://schemas.microsoft.com/office/drawing/2014/main" id="{2FD34BD1-CBCE-486D-9EB1-D48D09B2B98C}"/>
                </a:ext>
              </a:extLst>
            </p:cNvPr>
            <p:cNvSpPr/>
            <p:nvPr/>
          </p:nvSpPr>
          <p:spPr>
            <a:xfrm>
              <a:off x="1308049" y="304800"/>
              <a:ext cx="2312346" cy="1492732"/>
            </a:xfrm>
            <a:custGeom>
              <a:avLst/>
              <a:gdLst>
                <a:gd name="connsiteX0" fmla="*/ 0 w 3667760"/>
                <a:gd name="connsiteY0" fmla="*/ 2306320 h 2316480"/>
                <a:gd name="connsiteX1" fmla="*/ 1838960 w 3667760"/>
                <a:gd name="connsiteY1" fmla="*/ 0 h 2316480"/>
                <a:gd name="connsiteX2" fmla="*/ 3667760 w 3667760"/>
                <a:gd name="connsiteY2" fmla="*/ 2316480 h 2316480"/>
                <a:gd name="connsiteX3" fmla="*/ 0 w 3667760"/>
                <a:gd name="connsiteY3" fmla="*/ 2306320 h 2316480"/>
                <a:gd name="connsiteX0" fmla="*/ 0 w 3667760"/>
                <a:gd name="connsiteY0" fmla="*/ 2306351 h 2316511"/>
                <a:gd name="connsiteX1" fmla="*/ 1838960 w 3667760"/>
                <a:gd name="connsiteY1" fmla="*/ 31 h 2316511"/>
                <a:gd name="connsiteX2" fmla="*/ 3667760 w 3667760"/>
                <a:gd name="connsiteY2" fmla="*/ 2316511 h 2316511"/>
                <a:gd name="connsiteX3" fmla="*/ 0 w 3667760"/>
                <a:gd name="connsiteY3" fmla="*/ 2306351 h 2316511"/>
                <a:gd name="connsiteX0" fmla="*/ 0 w 3730196"/>
                <a:gd name="connsiteY0" fmla="*/ 2306378 h 2316538"/>
                <a:gd name="connsiteX1" fmla="*/ 1838960 w 3730196"/>
                <a:gd name="connsiteY1" fmla="*/ 58 h 2316538"/>
                <a:gd name="connsiteX2" fmla="*/ 3667760 w 3730196"/>
                <a:gd name="connsiteY2" fmla="*/ 2316538 h 2316538"/>
                <a:gd name="connsiteX3" fmla="*/ 0 w 3730196"/>
                <a:gd name="connsiteY3" fmla="*/ 2306378 h 2316538"/>
                <a:gd name="connsiteX0" fmla="*/ 39759 w 3769955"/>
                <a:gd name="connsiteY0" fmla="*/ 2306378 h 2316538"/>
                <a:gd name="connsiteX1" fmla="*/ 1878719 w 3769955"/>
                <a:gd name="connsiteY1" fmla="*/ 58 h 2316538"/>
                <a:gd name="connsiteX2" fmla="*/ 3707519 w 3769955"/>
                <a:gd name="connsiteY2" fmla="*/ 2316538 h 2316538"/>
                <a:gd name="connsiteX3" fmla="*/ 39759 w 3769955"/>
                <a:gd name="connsiteY3" fmla="*/ 2306378 h 2316538"/>
                <a:gd name="connsiteX0" fmla="*/ 39759 w 3769955"/>
                <a:gd name="connsiteY0" fmla="*/ 2306378 h 2382969"/>
                <a:gd name="connsiteX1" fmla="*/ 1878719 w 3769955"/>
                <a:gd name="connsiteY1" fmla="*/ 58 h 2382969"/>
                <a:gd name="connsiteX2" fmla="*/ 3707519 w 3769955"/>
                <a:gd name="connsiteY2" fmla="*/ 2316538 h 2382969"/>
                <a:gd name="connsiteX3" fmla="*/ 39759 w 3769955"/>
                <a:gd name="connsiteY3" fmla="*/ 2306378 h 2382969"/>
                <a:gd name="connsiteX0" fmla="*/ 39759 w 3769955"/>
                <a:gd name="connsiteY0" fmla="*/ 2306378 h 2449257"/>
                <a:gd name="connsiteX1" fmla="*/ 1878719 w 3769955"/>
                <a:gd name="connsiteY1" fmla="*/ 58 h 2449257"/>
                <a:gd name="connsiteX2" fmla="*/ 3707519 w 3769955"/>
                <a:gd name="connsiteY2" fmla="*/ 2316538 h 2449257"/>
                <a:gd name="connsiteX3" fmla="*/ 39759 w 3769955"/>
                <a:gd name="connsiteY3" fmla="*/ 2306378 h 2449257"/>
                <a:gd name="connsiteX0" fmla="*/ 39759 w 3746907"/>
                <a:gd name="connsiteY0" fmla="*/ 2306373 h 2449252"/>
                <a:gd name="connsiteX1" fmla="*/ 1878719 w 3746907"/>
                <a:gd name="connsiteY1" fmla="*/ 53 h 2449252"/>
                <a:gd name="connsiteX2" fmla="*/ 3707519 w 3746907"/>
                <a:gd name="connsiteY2" fmla="*/ 2316533 h 2449252"/>
                <a:gd name="connsiteX3" fmla="*/ 39759 w 3746907"/>
                <a:gd name="connsiteY3" fmla="*/ 2306373 h 2449252"/>
                <a:gd name="connsiteX0" fmla="*/ 39759 w 3758053"/>
                <a:gd name="connsiteY0" fmla="*/ 2306373 h 2449252"/>
                <a:gd name="connsiteX1" fmla="*/ 1878719 w 3758053"/>
                <a:gd name="connsiteY1" fmla="*/ 53 h 2449252"/>
                <a:gd name="connsiteX2" fmla="*/ 3707519 w 3758053"/>
                <a:gd name="connsiteY2" fmla="*/ 2316533 h 2449252"/>
                <a:gd name="connsiteX3" fmla="*/ 39759 w 3758053"/>
                <a:gd name="connsiteY3" fmla="*/ 2306373 h 2449252"/>
                <a:gd name="connsiteX0" fmla="*/ 39759 w 3740359"/>
                <a:gd name="connsiteY0" fmla="*/ 2306371 h 2449250"/>
                <a:gd name="connsiteX1" fmla="*/ 1878719 w 3740359"/>
                <a:gd name="connsiteY1" fmla="*/ 51 h 2449250"/>
                <a:gd name="connsiteX2" fmla="*/ 3707519 w 3740359"/>
                <a:gd name="connsiteY2" fmla="*/ 2316531 h 2449250"/>
                <a:gd name="connsiteX3" fmla="*/ 39759 w 3740359"/>
                <a:gd name="connsiteY3" fmla="*/ 2306371 h 2449250"/>
                <a:gd name="connsiteX0" fmla="*/ 39759 w 3743144"/>
                <a:gd name="connsiteY0" fmla="*/ 2306371 h 2449250"/>
                <a:gd name="connsiteX1" fmla="*/ 1878719 w 3743144"/>
                <a:gd name="connsiteY1" fmla="*/ 51 h 2449250"/>
                <a:gd name="connsiteX2" fmla="*/ 3707519 w 3743144"/>
                <a:gd name="connsiteY2" fmla="*/ 2316531 h 2449250"/>
                <a:gd name="connsiteX3" fmla="*/ 39759 w 3743144"/>
                <a:gd name="connsiteY3" fmla="*/ 2306371 h 2449250"/>
                <a:gd name="connsiteX0" fmla="*/ 39759 w 3743144"/>
                <a:gd name="connsiteY0" fmla="*/ 2271648 h 2414527"/>
                <a:gd name="connsiteX1" fmla="*/ 1878719 w 3743144"/>
                <a:gd name="connsiteY1" fmla="*/ 53 h 2414527"/>
                <a:gd name="connsiteX2" fmla="*/ 3707519 w 3743144"/>
                <a:gd name="connsiteY2" fmla="*/ 2281808 h 2414527"/>
                <a:gd name="connsiteX3" fmla="*/ 39759 w 3743144"/>
                <a:gd name="connsiteY3" fmla="*/ 2271648 h 2414527"/>
                <a:gd name="connsiteX0" fmla="*/ 36887 w 3740272"/>
                <a:gd name="connsiteY0" fmla="*/ 2271648 h 2414527"/>
                <a:gd name="connsiteX1" fmla="*/ 1875847 w 3740272"/>
                <a:gd name="connsiteY1" fmla="*/ 53 h 2414527"/>
                <a:gd name="connsiteX2" fmla="*/ 3704647 w 3740272"/>
                <a:gd name="connsiteY2" fmla="*/ 2281808 h 2414527"/>
                <a:gd name="connsiteX3" fmla="*/ 36887 w 3740272"/>
                <a:gd name="connsiteY3" fmla="*/ 2271648 h 24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272" h="2414527">
                  <a:moveTo>
                    <a:pt x="36887" y="2271648"/>
                  </a:moveTo>
                  <a:cubicBezTo>
                    <a:pt x="-210280" y="909094"/>
                    <a:pt x="827335" y="8181"/>
                    <a:pt x="1875847" y="53"/>
                  </a:cubicBezTo>
                  <a:cubicBezTo>
                    <a:pt x="2924359" y="-8075"/>
                    <a:pt x="3945477" y="921963"/>
                    <a:pt x="3704647" y="2281808"/>
                  </a:cubicBezTo>
                  <a:cubicBezTo>
                    <a:pt x="2847820" y="2479589"/>
                    <a:pt x="875426" y="2439627"/>
                    <a:pt x="36887" y="2271648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Oval 7">
              <a:extLst>
                <a:ext uri="{FF2B5EF4-FFF2-40B4-BE49-F238E27FC236}">
                  <a16:creationId xmlns:a16="http://schemas.microsoft.com/office/drawing/2014/main" id="{18134B9D-5D1F-470D-B5F0-47CF10E98522}"/>
                </a:ext>
              </a:extLst>
            </p:cNvPr>
            <p:cNvSpPr/>
            <p:nvPr/>
          </p:nvSpPr>
          <p:spPr>
            <a:xfrm>
              <a:off x="1410615" y="418479"/>
              <a:ext cx="2119910" cy="1295728"/>
            </a:xfrm>
            <a:custGeom>
              <a:avLst/>
              <a:gdLst/>
              <a:ahLst/>
              <a:cxnLst/>
              <a:rect l="l" t="t" r="r" b="b"/>
              <a:pathLst>
                <a:path w="3429000" h="2095867">
                  <a:moveTo>
                    <a:pt x="1714500" y="0"/>
                  </a:moveTo>
                  <a:cubicBezTo>
                    <a:pt x="2661392" y="0"/>
                    <a:pt x="3429000" y="767608"/>
                    <a:pt x="3429000" y="1714500"/>
                  </a:cubicBezTo>
                  <a:cubicBezTo>
                    <a:pt x="3429000" y="1810740"/>
                    <a:pt x="3421071" y="1905129"/>
                    <a:pt x="3403831" y="1996716"/>
                  </a:cubicBezTo>
                  <a:cubicBezTo>
                    <a:pt x="2134887" y="2155805"/>
                    <a:pt x="776404" y="2097013"/>
                    <a:pt x="26294" y="2004082"/>
                  </a:cubicBezTo>
                  <a:cubicBezTo>
                    <a:pt x="8359" y="1910167"/>
                    <a:pt x="0" y="1813310"/>
                    <a:pt x="0" y="1714500"/>
                  </a:cubicBezTo>
                  <a:cubicBezTo>
                    <a:pt x="0" y="767608"/>
                    <a:pt x="767608" y="0"/>
                    <a:pt x="17145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Oval 7">
              <a:extLst>
                <a:ext uri="{FF2B5EF4-FFF2-40B4-BE49-F238E27FC236}">
                  <a16:creationId xmlns:a16="http://schemas.microsoft.com/office/drawing/2014/main" id="{83BFC5AD-C956-401D-9EAE-DED4E700E65A}"/>
                </a:ext>
              </a:extLst>
            </p:cNvPr>
            <p:cNvSpPr/>
            <p:nvPr/>
          </p:nvSpPr>
          <p:spPr>
            <a:xfrm>
              <a:off x="1296959" y="418503"/>
              <a:ext cx="1558982" cy="1285748"/>
            </a:xfrm>
            <a:custGeom>
              <a:avLst/>
              <a:gdLst>
                <a:gd name="connsiteX0" fmla="*/ 1714500 w 3429000"/>
                <a:gd name="connsiteY0" fmla="*/ 251906 h 2407711"/>
                <a:gd name="connsiteX1" fmla="*/ 2521489 w 3429000"/>
                <a:gd name="connsiteY1" fmla="*/ 454972 h 2407711"/>
                <a:gd name="connsiteX2" fmla="*/ 3429000 w 3429000"/>
                <a:gd name="connsiteY2" fmla="*/ 1966406 h 2407711"/>
                <a:gd name="connsiteX3" fmla="*/ 3403831 w 3429000"/>
                <a:gd name="connsiteY3" fmla="*/ 2248622 h 2407711"/>
                <a:gd name="connsiteX4" fmla="*/ 26294 w 3429000"/>
                <a:gd name="connsiteY4" fmla="*/ 2255988 h 2407711"/>
                <a:gd name="connsiteX5" fmla="*/ 0 w 3429000"/>
                <a:gd name="connsiteY5" fmla="*/ 1966406 h 2407711"/>
                <a:gd name="connsiteX6" fmla="*/ 1714500 w 3429000"/>
                <a:gd name="connsiteY6" fmla="*/ 251906 h 2407711"/>
                <a:gd name="connsiteX0" fmla="*/ 1714500 w 3819697"/>
                <a:gd name="connsiteY0" fmla="*/ 251906 h 2407711"/>
                <a:gd name="connsiteX1" fmla="*/ 2521489 w 3819697"/>
                <a:gd name="connsiteY1" fmla="*/ 454972 h 2407711"/>
                <a:gd name="connsiteX2" fmla="*/ 3403831 w 3819697"/>
                <a:gd name="connsiteY2" fmla="*/ 2248622 h 2407711"/>
                <a:gd name="connsiteX3" fmla="*/ 26294 w 3819697"/>
                <a:gd name="connsiteY3" fmla="*/ 2255988 h 2407711"/>
                <a:gd name="connsiteX4" fmla="*/ 0 w 3819697"/>
                <a:gd name="connsiteY4" fmla="*/ 1966406 h 2407711"/>
                <a:gd name="connsiteX5" fmla="*/ 1714500 w 3819697"/>
                <a:gd name="connsiteY5" fmla="*/ 251906 h 2407711"/>
                <a:gd name="connsiteX0" fmla="*/ 1714500 w 3558653"/>
                <a:gd name="connsiteY0" fmla="*/ 251906 h 2565166"/>
                <a:gd name="connsiteX1" fmla="*/ 2521489 w 3558653"/>
                <a:gd name="connsiteY1" fmla="*/ 454972 h 2565166"/>
                <a:gd name="connsiteX2" fmla="*/ 3403831 w 3558653"/>
                <a:gd name="connsiteY2" fmla="*/ 2248622 h 2565166"/>
                <a:gd name="connsiteX3" fmla="*/ 1592554 w 3558653"/>
                <a:gd name="connsiteY3" fmla="*/ 2354238 h 2565166"/>
                <a:gd name="connsiteX4" fmla="*/ 26294 w 3558653"/>
                <a:gd name="connsiteY4" fmla="*/ 2255988 h 2565166"/>
                <a:gd name="connsiteX5" fmla="*/ 0 w 3558653"/>
                <a:gd name="connsiteY5" fmla="*/ 1966406 h 2565166"/>
                <a:gd name="connsiteX6" fmla="*/ 1714500 w 3558653"/>
                <a:gd name="connsiteY6" fmla="*/ 251906 h 2565166"/>
                <a:gd name="connsiteX0" fmla="*/ 1714500 w 2541813"/>
                <a:gd name="connsiteY0" fmla="*/ 251906 h 2355466"/>
                <a:gd name="connsiteX1" fmla="*/ 2521489 w 2541813"/>
                <a:gd name="connsiteY1" fmla="*/ 454972 h 2355466"/>
                <a:gd name="connsiteX2" fmla="*/ 1592554 w 2541813"/>
                <a:gd name="connsiteY2" fmla="*/ 2354238 h 2355466"/>
                <a:gd name="connsiteX3" fmla="*/ 26294 w 2541813"/>
                <a:gd name="connsiteY3" fmla="*/ 2255988 h 2355466"/>
                <a:gd name="connsiteX4" fmla="*/ 0 w 2541813"/>
                <a:gd name="connsiteY4" fmla="*/ 1966406 h 2355466"/>
                <a:gd name="connsiteX5" fmla="*/ 1714500 w 2541813"/>
                <a:gd name="connsiteY5" fmla="*/ 251906 h 2355466"/>
                <a:gd name="connsiteX0" fmla="*/ 1714500 w 2521489"/>
                <a:gd name="connsiteY0" fmla="*/ 251906 h 2355466"/>
                <a:gd name="connsiteX1" fmla="*/ 2521489 w 2521489"/>
                <a:gd name="connsiteY1" fmla="*/ 454972 h 2355466"/>
                <a:gd name="connsiteX2" fmla="*/ 1592554 w 2521489"/>
                <a:gd name="connsiteY2" fmla="*/ 2354238 h 2355466"/>
                <a:gd name="connsiteX3" fmla="*/ 26294 w 2521489"/>
                <a:gd name="connsiteY3" fmla="*/ 2255988 h 2355466"/>
                <a:gd name="connsiteX4" fmla="*/ 0 w 2521489"/>
                <a:gd name="connsiteY4" fmla="*/ 1966406 h 2355466"/>
                <a:gd name="connsiteX5" fmla="*/ 1714500 w 2521489"/>
                <a:gd name="connsiteY5" fmla="*/ 251906 h 2355466"/>
                <a:gd name="connsiteX0" fmla="*/ 1714500 w 2558712"/>
                <a:gd name="connsiteY0" fmla="*/ 251906 h 2355466"/>
                <a:gd name="connsiteX1" fmla="*/ 2521489 w 2558712"/>
                <a:gd name="connsiteY1" fmla="*/ 454972 h 2355466"/>
                <a:gd name="connsiteX2" fmla="*/ 1592554 w 2558712"/>
                <a:gd name="connsiteY2" fmla="*/ 2354238 h 2355466"/>
                <a:gd name="connsiteX3" fmla="*/ 26294 w 2558712"/>
                <a:gd name="connsiteY3" fmla="*/ 2255988 h 2355466"/>
                <a:gd name="connsiteX4" fmla="*/ 0 w 2558712"/>
                <a:gd name="connsiteY4" fmla="*/ 1966406 h 2355466"/>
                <a:gd name="connsiteX5" fmla="*/ 1714500 w 2558712"/>
                <a:gd name="connsiteY5" fmla="*/ 251906 h 2355466"/>
                <a:gd name="connsiteX0" fmla="*/ 1714500 w 2558712"/>
                <a:gd name="connsiteY0" fmla="*/ 0 h 2103560"/>
                <a:gd name="connsiteX1" fmla="*/ 2521489 w 2558712"/>
                <a:gd name="connsiteY1" fmla="*/ 203066 h 2103560"/>
                <a:gd name="connsiteX2" fmla="*/ 1592554 w 2558712"/>
                <a:gd name="connsiteY2" fmla="*/ 2102332 h 2103560"/>
                <a:gd name="connsiteX3" fmla="*/ 26294 w 2558712"/>
                <a:gd name="connsiteY3" fmla="*/ 2004082 h 2103560"/>
                <a:gd name="connsiteX4" fmla="*/ 0 w 2558712"/>
                <a:gd name="connsiteY4" fmla="*/ 1714500 h 2103560"/>
                <a:gd name="connsiteX5" fmla="*/ 1714500 w 2558712"/>
                <a:gd name="connsiteY5" fmla="*/ 0 h 2103560"/>
                <a:gd name="connsiteX0" fmla="*/ 1714500 w 2558712"/>
                <a:gd name="connsiteY0" fmla="*/ 6694 h 2110254"/>
                <a:gd name="connsiteX1" fmla="*/ 2521489 w 2558712"/>
                <a:gd name="connsiteY1" fmla="*/ 209760 h 2110254"/>
                <a:gd name="connsiteX2" fmla="*/ 1592554 w 2558712"/>
                <a:gd name="connsiteY2" fmla="*/ 2109026 h 2110254"/>
                <a:gd name="connsiteX3" fmla="*/ 26294 w 2558712"/>
                <a:gd name="connsiteY3" fmla="*/ 2010776 h 2110254"/>
                <a:gd name="connsiteX4" fmla="*/ 0 w 2558712"/>
                <a:gd name="connsiteY4" fmla="*/ 1721194 h 2110254"/>
                <a:gd name="connsiteX5" fmla="*/ 1714500 w 2558712"/>
                <a:gd name="connsiteY5" fmla="*/ 6694 h 2110254"/>
                <a:gd name="connsiteX0" fmla="*/ 1714500 w 2558712"/>
                <a:gd name="connsiteY0" fmla="*/ 6694 h 2034054"/>
                <a:gd name="connsiteX1" fmla="*/ 2521489 w 2558712"/>
                <a:gd name="connsiteY1" fmla="*/ 133560 h 2034054"/>
                <a:gd name="connsiteX2" fmla="*/ 1592554 w 2558712"/>
                <a:gd name="connsiteY2" fmla="*/ 2032826 h 2034054"/>
                <a:gd name="connsiteX3" fmla="*/ 26294 w 2558712"/>
                <a:gd name="connsiteY3" fmla="*/ 1934576 h 2034054"/>
                <a:gd name="connsiteX4" fmla="*/ 0 w 2558712"/>
                <a:gd name="connsiteY4" fmla="*/ 1644994 h 2034054"/>
                <a:gd name="connsiteX5" fmla="*/ 1714500 w 2558712"/>
                <a:gd name="connsiteY5" fmla="*/ 6694 h 2034054"/>
                <a:gd name="connsiteX0" fmla="*/ 1723167 w 2558712"/>
                <a:gd name="connsiteY0" fmla="*/ 6694 h 2090391"/>
                <a:gd name="connsiteX1" fmla="*/ 2521489 w 2558712"/>
                <a:gd name="connsiteY1" fmla="*/ 189897 h 2090391"/>
                <a:gd name="connsiteX2" fmla="*/ 1592554 w 2558712"/>
                <a:gd name="connsiteY2" fmla="*/ 2089163 h 2090391"/>
                <a:gd name="connsiteX3" fmla="*/ 26294 w 2558712"/>
                <a:gd name="connsiteY3" fmla="*/ 1990913 h 2090391"/>
                <a:gd name="connsiteX4" fmla="*/ 0 w 2558712"/>
                <a:gd name="connsiteY4" fmla="*/ 1701331 h 2090391"/>
                <a:gd name="connsiteX5" fmla="*/ 1723167 w 2558712"/>
                <a:gd name="connsiteY5" fmla="*/ 6694 h 2090391"/>
                <a:gd name="connsiteX0" fmla="*/ 1746423 w 2558712"/>
                <a:gd name="connsiteY0" fmla="*/ 6694 h 2069084"/>
                <a:gd name="connsiteX1" fmla="*/ 2521489 w 2558712"/>
                <a:gd name="connsiteY1" fmla="*/ 168590 h 2069084"/>
                <a:gd name="connsiteX2" fmla="*/ 1592554 w 2558712"/>
                <a:gd name="connsiteY2" fmla="*/ 2067856 h 2069084"/>
                <a:gd name="connsiteX3" fmla="*/ 26294 w 2558712"/>
                <a:gd name="connsiteY3" fmla="*/ 1969606 h 2069084"/>
                <a:gd name="connsiteX4" fmla="*/ 0 w 2558712"/>
                <a:gd name="connsiteY4" fmla="*/ 1680024 h 2069084"/>
                <a:gd name="connsiteX5" fmla="*/ 1746423 w 2558712"/>
                <a:gd name="connsiteY5" fmla="*/ 6694 h 2069084"/>
                <a:gd name="connsiteX0" fmla="*/ 1733422 w 2558712"/>
                <a:gd name="connsiteY0" fmla="*/ 6694 h 2086419"/>
                <a:gd name="connsiteX1" fmla="*/ 2521489 w 2558712"/>
                <a:gd name="connsiteY1" fmla="*/ 185925 h 2086419"/>
                <a:gd name="connsiteX2" fmla="*/ 1592554 w 2558712"/>
                <a:gd name="connsiteY2" fmla="*/ 2085191 h 2086419"/>
                <a:gd name="connsiteX3" fmla="*/ 26294 w 2558712"/>
                <a:gd name="connsiteY3" fmla="*/ 1986941 h 2086419"/>
                <a:gd name="connsiteX4" fmla="*/ 0 w 2558712"/>
                <a:gd name="connsiteY4" fmla="*/ 1697359 h 2086419"/>
                <a:gd name="connsiteX5" fmla="*/ 1733422 w 2558712"/>
                <a:gd name="connsiteY5" fmla="*/ 6694 h 2086419"/>
                <a:gd name="connsiteX0" fmla="*/ 1733422 w 2598928"/>
                <a:gd name="connsiteY0" fmla="*/ 6694 h 2086419"/>
                <a:gd name="connsiteX1" fmla="*/ 2521489 w 2598928"/>
                <a:gd name="connsiteY1" fmla="*/ 185925 h 2086419"/>
                <a:gd name="connsiteX2" fmla="*/ 1592554 w 2598928"/>
                <a:gd name="connsiteY2" fmla="*/ 2085191 h 2086419"/>
                <a:gd name="connsiteX3" fmla="*/ 26294 w 2598928"/>
                <a:gd name="connsiteY3" fmla="*/ 1986941 h 2086419"/>
                <a:gd name="connsiteX4" fmla="*/ 0 w 2598928"/>
                <a:gd name="connsiteY4" fmla="*/ 1697359 h 2086419"/>
                <a:gd name="connsiteX5" fmla="*/ 1733422 w 2598928"/>
                <a:gd name="connsiteY5" fmla="*/ 6694 h 2086419"/>
                <a:gd name="connsiteX0" fmla="*/ 1733422 w 2825940"/>
                <a:gd name="connsiteY0" fmla="*/ 6694 h 2086419"/>
                <a:gd name="connsiteX1" fmla="*/ 2748501 w 2825940"/>
                <a:gd name="connsiteY1" fmla="*/ 795525 h 2086419"/>
                <a:gd name="connsiteX2" fmla="*/ 1592554 w 2825940"/>
                <a:gd name="connsiteY2" fmla="*/ 2085191 h 2086419"/>
                <a:gd name="connsiteX3" fmla="*/ 26294 w 2825940"/>
                <a:gd name="connsiteY3" fmla="*/ 1986941 h 2086419"/>
                <a:gd name="connsiteX4" fmla="*/ 0 w 2825940"/>
                <a:gd name="connsiteY4" fmla="*/ 1697359 h 2086419"/>
                <a:gd name="connsiteX5" fmla="*/ 1733422 w 2825940"/>
                <a:gd name="connsiteY5" fmla="*/ 6694 h 2086419"/>
                <a:gd name="connsiteX0" fmla="*/ 1733422 w 2882254"/>
                <a:gd name="connsiteY0" fmla="*/ 222012 h 2301737"/>
                <a:gd name="connsiteX1" fmla="*/ 2395074 w 2882254"/>
                <a:gd name="connsiteY1" fmla="*/ 580607 h 2301737"/>
                <a:gd name="connsiteX2" fmla="*/ 2748501 w 2882254"/>
                <a:gd name="connsiteY2" fmla="*/ 1010843 h 2301737"/>
                <a:gd name="connsiteX3" fmla="*/ 1592554 w 2882254"/>
                <a:gd name="connsiteY3" fmla="*/ 2300509 h 2301737"/>
                <a:gd name="connsiteX4" fmla="*/ 26294 w 2882254"/>
                <a:gd name="connsiteY4" fmla="*/ 2202259 h 2301737"/>
                <a:gd name="connsiteX5" fmla="*/ 0 w 2882254"/>
                <a:gd name="connsiteY5" fmla="*/ 1912677 h 2301737"/>
                <a:gd name="connsiteX6" fmla="*/ 1733422 w 2882254"/>
                <a:gd name="connsiteY6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21689"/>
                <a:gd name="connsiteY0" fmla="*/ 222012 h 2301737"/>
                <a:gd name="connsiteX1" fmla="*/ 2521689 w 2521689"/>
                <a:gd name="connsiteY1" fmla="*/ 420809 h 2301737"/>
                <a:gd name="connsiteX2" fmla="*/ 1592554 w 2521689"/>
                <a:gd name="connsiteY2" fmla="*/ 2300509 h 2301737"/>
                <a:gd name="connsiteX3" fmla="*/ 26294 w 2521689"/>
                <a:gd name="connsiteY3" fmla="*/ 2202259 h 2301737"/>
                <a:gd name="connsiteX4" fmla="*/ 0 w 2521689"/>
                <a:gd name="connsiteY4" fmla="*/ 1912677 h 2301737"/>
                <a:gd name="connsiteX5" fmla="*/ 1733422 w 2521689"/>
                <a:gd name="connsiteY5" fmla="*/ 222012 h 2301737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689" h="2079725">
                  <a:moveTo>
                    <a:pt x="1733422" y="0"/>
                  </a:moveTo>
                  <a:cubicBezTo>
                    <a:pt x="2016668" y="8807"/>
                    <a:pt x="2267848" y="48430"/>
                    <a:pt x="2521689" y="198797"/>
                  </a:cubicBezTo>
                  <a:lnTo>
                    <a:pt x="1592554" y="2078497"/>
                  </a:lnTo>
                  <a:cubicBezTo>
                    <a:pt x="1029631" y="2079725"/>
                    <a:pt x="291720" y="2044886"/>
                    <a:pt x="26294" y="1980247"/>
                  </a:cubicBezTo>
                  <a:cubicBezTo>
                    <a:pt x="8359" y="1886332"/>
                    <a:pt x="0" y="1789475"/>
                    <a:pt x="0" y="1690665"/>
                  </a:cubicBezTo>
                  <a:cubicBezTo>
                    <a:pt x="0" y="743773"/>
                    <a:pt x="786530" y="0"/>
                    <a:pt x="1733422" y="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6">
                    <a:lumMod val="75000"/>
                    <a:shade val="30000"/>
                    <a:satMod val="115000"/>
                    <a:alpha val="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  <a:alpha val="46000"/>
                  </a:schemeClr>
                </a:gs>
              </a:gsLst>
              <a:lin ang="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73E55DE-B418-4B7E-B77C-E73444B206BF}"/>
                </a:ext>
              </a:extLst>
            </p:cNvPr>
            <p:cNvSpPr/>
            <p:nvPr/>
          </p:nvSpPr>
          <p:spPr>
            <a:xfrm>
              <a:off x="1857552" y="322059"/>
              <a:ext cx="1271944" cy="76205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48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Block Arc 128">
              <a:extLst>
                <a:ext uri="{FF2B5EF4-FFF2-40B4-BE49-F238E27FC236}">
                  <a16:creationId xmlns:a16="http://schemas.microsoft.com/office/drawing/2014/main" id="{FBC6F9CC-0B83-47A1-8E87-9071BE3E0AD2}"/>
                </a:ext>
              </a:extLst>
            </p:cNvPr>
            <p:cNvSpPr/>
            <p:nvPr/>
          </p:nvSpPr>
          <p:spPr>
            <a:xfrm>
              <a:off x="1458244" y="603363"/>
              <a:ext cx="2025084" cy="2022226"/>
            </a:xfrm>
            <a:prstGeom prst="blockArc">
              <a:avLst>
                <a:gd name="adj1" fmla="val 10665013"/>
                <a:gd name="adj2" fmla="val 13513122"/>
                <a:gd name="adj3" fmla="val 74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76E7288-1B9A-41B5-B2E2-1F1B4DC929D5}"/>
                </a:ext>
              </a:extLst>
            </p:cNvPr>
            <p:cNvSpPr txBox="1"/>
            <p:nvPr/>
          </p:nvSpPr>
          <p:spPr>
            <a:xfrm>
              <a:off x="1367452" y="1487798"/>
              <a:ext cx="232748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1CE5580-D8D5-425B-8EE7-31F49EEA2FB3}"/>
                </a:ext>
              </a:extLst>
            </p:cNvPr>
            <p:cNvSpPr txBox="1"/>
            <p:nvPr/>
          </p:nvSpPr>
          <p:spPr>
            <a:xfrm>
              <a:off x="2252867" y="436764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160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0A7D48D-7691-4DDA-9E8D-75A49D2BDB7E}"/>
                </a:ext>
              </a:extLst>
            </p:cNvPr>
            <p:cNvSpPr txBox="1"/>
            <p:nvPr/>
          </p:nvSpPr>
          <p:spPr>
            <a:xfrm>
              <a:off x="2862465" y="710033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220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AF9AB68-2C4A-4AAC-A719-8F4521F72AC1}"/>
                </a:ext>
              </a:extLst>
            </p:cNvPr>
            <p:cNvSpPr txBox="1"/>
            <p:nvPr/>
          </p:nvSpPr>
          <p:spPr>
            <a:xfrm>
              <a:off x="3124200" y="1487798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280</a:t>
              </a:r>
            </a:p>
          </p:txBody>
        </p:sp>
        <p:grpSp>
          <p:nvGrpSpPr>
            <p:cNvPr id="130" name="Group 40">
              <a:extLst>
                <a:ext uri="{FF2B5EF4-FFF2-40B4-BE49-F238E27FC236}">
                  <a16:creationId xmlns:a16="http://schemas.microsoft.com/office/drawing/2014/main" id="{469AC17E-739C-4D42-A7BF-DECBA61AA31F}"/>
                </a:ext>
              </a:extLst>
            </p:cNvPr>
            <p:cNvGrpSpPr/>
            <p:nvPr/>
          </p:nvGrpSpPr>
          <p:grpSpPr>
            <a:xfrm rot="17601338">
              <a:off x="1642928" y="815638"/>
              <a:ext cx="1671706" cy="1671706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B41FB93-775D-4866-9063-83DAC61C8F05}"/>
                  </a:ext>
                </a:extLst>
              </p:cNvPr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Trapezoid 83">
                <a:extLst>
                  <a:ext uri="{FF2B5EF4-FFF2-40B4-BE49-F238E27FC236}">
                    <a16:creationId xmlns:a16="http://schemas.microsoft.com/office/drawing/2014/main" id="{DBF89A49-9648-47F8-90F7-E0BAAE5EA5AE}"/>
                  </a:ext>
                </a:extLst>
              </p:cNvPr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D27DCD31-5C94-4B58-BF22-AD6A71F16B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6801A6-7356-4BC9-BA5E-AE5B769528FF}"/>
                </a:ext>
              </a:extLst>
            </p:cNvPr>
            <p:cNvSpPr txBox="1"/>
            <p:nvPr/>
          </p:nvSpPr>
          <p:spPr>
            <a:xfrm>
              <a:off x="1612144" y="731052"/>
              <a:ext cx="34071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</p:grp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7ABDA9E7-023F-4487-BA3E-ACBFE09DEF30}"/>
              </a:ext>
            </a:extLst>
          </p:cNvPr>
          <p:cNvSpPr/>
          <p:nvPr/>
        </p:nvSpPr>
        <p:spPr>
          <a:xfrm>
            <a:off x="0" y="5867399"/>
            <a:ext cx="12192000" cy="990601"/>
          </a:xfrm>
          <a:prstGeom prst="rtTriangle">
            <a:avLst/>
          </a:prstGeom>
          <a:gradFill flip="none" rotWithShape="1">
            <a:gsLst>
              <a:gs pos="45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accent3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06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6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5" grpId="0" animBg="1"/>
      <p:bldP spid="197" grpId="0" animBg="1"/>
      <p:bldP spid="196" grpId="0" animBg="1"/>
      <p:bldP spid="200" grpId="0" animBg="1"/>
      <p:bldP spid="199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>
            <a:extLst>
              <a:ext uri="{FF2B5EF4-FFF2-40B4-BE49-F238E27FC236}">
                <a16:creationId xmlns:a16="http://schemas.microsoft.com/office/drawing/2014/main" id="{97F2F71E-5CAA-4BBD-B0B9-B28DFC670340}"/>
              </a:ext>
            </a:extLst>
          </p:cNvPr>
          <p:cNvSpPr/>
          <p:nvPr/>
        </p:nvSpPr>
        <p:spPr>
          <a:xfrm>
            <a:off x="782217" y="2133600"/>
            <a:ext cx="3352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POST WELD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HEAT TREATMENT - Stress Relieve</a:t>
            </a:r>
          </a:p>
        </p:txBody>
      </p:sp>
      <p:sp>
        <p:nvSpPr>
          <p:cNvPr id="185" name="Round Same Side Corner Rectangle 388">
            <a:extLst>
              <a:ext uri="{FF2B5EF4-FFF2-40B4-BE49-F238E27FC236}">
                <a16:creationId xmlns:a16="http://schemas.microsoft.com/office/drawing/2014/main" id="{E63B1AEE-E9F6-43E2-8B5B-94CA54EE88A2}"/>
              </a:ext>
            </a:extLst>
          </p:cNvPr>
          <p:cNvSpPr/>
          <p:nvPr/>
        </p:nvSpPr>
        <p:spPr>
          <a:xfrm>
            <a:off x="782217" y="1676400"/>
            <a:ext cx="3352800" cy="499260"/>
          </a:xfrm>
          <a:prstGeom prst="round2Same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" rIns="182880" bIns="27432" rtlCol="0" anchor="ctr" anchorCtr="0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Other Services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08B9479-66E6-45D2-ADC8-C72662B79A30}"/>
              </a:ext>
            </a:extLst>
          </p:cNvPr>
          <p:cNvSpPr/>
          <p:nvPr/>
        </p:nvSpPr>
        <p:spPr>
          <a:xfrm>
            <a:off x="4430487" y="2133600"/>
            <a:ext cx="3352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Furnace 12 MT and 3 MT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And Localized PWHT equipment</a:t>
            </a:r>
          </a:p>
        </p:txBody>
      </p:sp>
      <p:sp>
        <p:nvSpPr>
          <p:cNvPr id="196" name="Round Same Side Corner Rectangle 391">
            <a:extLst>
              <a:ext uri="{FF2B5EF4-FFF2-40B4-BE49-F238E27FC236}">
                <a16:creationId xmlns:a16="http://schemas.microsoft.com/office/drawing/2014/main" id="{5C268417-9D0C-45AC-9B5E-8D7D8C212D2A}"/>
              </a:ext>
            </a:extLst>
          </p:cNvPr>
          <p:cNvSpPr/>
          <p:nvPr/>
        </p:nvSpPr>
        <p:spPr>
          <a:xfrm>
            <a:off x="4430487" y="1676400"/>
            <a:ext cx="3352800" cy="499260"/>
          </a:xfrm>
          <a:prstGeom prst="round2Same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" rIns="182880" bIns="27432" rtlCol="0" anchor="ctr" anchorCtr="0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Equipment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9883AC6-91E0-4B37-A92C-5B469DFD3C8F}"/>
              </a:ext>
            </a:extLst>
          </p:cNvPr>
          <p:cNvSpPr/>
          <p:nvPr/>
        </p:nvSpPr>
        <p:spPr>
          <a:xfrm>
            <a:off x="8078757" y="2133600"/>
            <a:ext cx="3352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 anchorCtr="0"/>
          <a:lstStyle/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002060"/>
                </a:solidFill>
                <a:cs typeface="Arial" pitchFamily="34" charset="0"/>
              </a:rPr>
              <a:t>We have ASNT NDT</a:t>
            </a:r>
          </a:p>
          <a:p>
            <a:pPr>
              <a:spcAft>
                <a:spcPts val="800"/>
              </a:spcAft>
            </a:pP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LEVEL III expertise who</a:t>
            </a:r>
            <a:b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</a:b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can impart training to</a:t>
            </a:r>
            <a:b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</a:b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Level I and II </a:t>
            </a:r>
            <a:r>
              <a:rPr lang="en-US" sz="2000" b="1" kern="0" dirty="0" err="1">
                <a:solidFill>
                  <a:srgbClr val="FF0000"/>
                </a:solidFill>
                <a:cs typeface="Arial" pitchFamily="34" charset="0"/>
              </a:rPr>
              <a:t>inspectorsas</a:t>
            </a:r>
            <a:r>
              <a:rPr lang="en-US" sz="2000" b="1" kern="0" dirty="0">
                <a:solidFill>
                  <a:srgbClr val="FF0000"/>
                </a:solidFill>
                <a:cs typeface="Arial" pitchFamily="34" charset="0"/>
              </a:rPr>
              <a:t> per SNT TC 1A.</a:t>
            </a:r>
          </a:p>
        </p:txBody>
      </p:sp>
      <p:sp>
        <p:nvSpPr>
          <p:cNvPr id="199" name="Round Same Side Corner Rectangle 394">
            <a:extLst>
              <a:ext uri="{FF2B5EF4-FFF2-40B4-BE49-F238E27FC236}">
                <a16:creationId xmlns:a16="http://schemas.microsoft.com/office/drawing/2014/main" id="{63362B18-DFFE-4998-84BC-EE096423B154}"/>
              </a:ext>
            </a:extLst>
          </p:cNvPr>
          <p:cNvSpPr/>
          <p:nvPr/>
        </p:nvSpPr>
        <p:spPr>
          <a:xfrm>
            <a:off x="8078757" y="1676400"/>
            <a:ext cx="3352800" cy="499260"/>
          </a:xfrm>
          <a:prstGeom prst="round2Same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73152" rIns="182880" bIns="27432" rtlCol="0" anchor="ctr" anchorCtr="0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NDT Personnel Training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460B0B4-26AC-46DD-98F2-A6EA1D33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20" y="318482"/>
            <a:ext cx="640080" cy="6400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5C281E-B4B8-45DE-9628-234814CA27F1}"/>
              </a:ext>
            </a:extLst>
          </p:cNvPr>
          <p:cNvGrpSpPr/>
          <p:nvPr/>
        </p:nvGrpSpPr>
        <p:grpSpPr>
          <a:xfrm>
            <a:off x="4928737" y="304800"/>
            <a:ext cx="2323436" cy="2320789"/>
            <a:chOff x="4928737" y="304800"/>
            <a:chExt cx="2323436" cy="2320789"/>
          </a:xfrm>
        </p:grpSpPr>
        <p:sp>
          <p:nvSpPr>
            <p:cNvPr id="106" name="Freeform 339">
              <a:extLst>
                <a:ext uri="{FF2B5EF4-FFF2-40B4-BE49-F238E27FC236}">
                  <a16:creationId xmlns:a16="http://schemas.microsoft.com/office/drawing/2014/main" id="{6D747B0F-972C-4947-B8CC-0518EE67B865}"/>
                </a:ext>
              </a:extLst>
            </p:cNvPr>
            <p:cNvSpPr/>
            <p:nvPr/>
          </p:nvSpPr>
          <p:spPr>
            <a:xfrm>
              <a:off x="4939827" y="304800"/>
              <a:ext cx="2312346" cy="1492732"/>
            </a:xfrm>
            <a:custGeom>
              <a:avLst/>
              <a:gdLst>
                <a:gd name="connsiteX0" fmla="*/ 0 w 3667760"/>
                <a:gd name="connsiteY0" fmla="*/ 2306320 h 2316480"/>
                <a:gd name="connsiteX1" fmla="*/ 1838960 w 3667760"/>
                <a:gd name="connsiteY1" fmla="*/ 0 h 2316480"/>
                <a:gd name="connsiteX2" fmla="*/ 3667760 w 3667760"/>
                <a:gd name="connsiteY2" fmla="*/ 2316480 h 2316480"/>
                <a:gd name="connsiteX3" fmla="*/ 0 w 3667760"/>
                <a:gd name="connsiteY3" fmla="*/ 2306320 h 2316480"/>
                <a:gd name="connsiteX0" fmla="*/ 0 w 3667760"/>
                <a:gd name="connsiteY0" fmla="*/ 2306351 h 2316511"/>
                <a:gd name="connsiteX1" fmla="*/ 1838960 w 3667760"/>
                <a:gd name="connsiteY1" fmla="*/ 31 h 2316511"/>
                <a:gd name="connsiteX2" fmla="*/ 3667760 w 3667760"/>
                <a:gd name="connsiteY2" fmla="*/ 2316511 h 2316511"/>
                <a:gd name="connsiteX3" fmla="*/ 0 w 3667760"/>
                <a:gd name="connsiteY3" fmla="*/ 2306351 h 2316511"/>
                <a:gd name="connsiteX0" fmla="*/ 0 w 3730196"/>
                <a:gd name="connsiteY0" fmla="*/ 2306378 h 2316538"/>
                <a:gd name="connsiteX1" fmla="*/ 1838960 w 3730196"/>
                <a:gd name="connsiteY1" fmla="*/ 58 h 2316538"/>
                <a:gd name="connsiteX2" fmla="*/ 3667760 w 3730196"/>
                <a:gd name="connsiteY2" fmla="*/ 2316538 h 2316538"/>
                <a:gd name="connsiteX3" fmla="*/ 0 w 3730196"/>
                <a:gd name="connsiteY3" fmla="*/ 2306378 h 2316538"/>
                <a:gd name="connsiteX0" fmla="*/ 39759 w 3769955"/>
                <a:gd name="connsiteY0" fmla="*/ 2306378 h 2316538"/>
                <a:gd name="connsiteX1" fmla="*/ 1878719 w 3769955"/>
                <a:gd name="connsiteY1" fmla="*/ 58 h 2316538"/>
                <a:gd name="connsiteX2" fmla="*/ 3707519 w 3769955"/>
                <a:gd name="connsiteY2" fmla="*/ 2316538 h 2316538"/>
                <a:gd name="connsiteX3" fmla="*/ 39759 w 3769955"/>
                <a:gd name="connsiteY3" fmla="*/ 2306378 h 2316538"/>
                <a:gd name="connsiteX0" fmla="*/ 39759 w 3769955"/>
                <a:gd name="connsiteY0" fmla="*/ 2306378 h 2382969"/>
                <a:gd name="connsiteX1" fmla="*/ 1878719 w 3769955"/>
                <a:gd name="connsiteY1" fmla="*/ 58 h 2382969"/>
                <a:gd name="connsiteX2" fmla="*/ 3707519 w 3769955"/>
                <a:gd name="connsiteY2" fmla="*/ 2316538 h 2382969"/>
                <a:gd name="connsiteX3" fmla="*/ 39759 w 3769955"/>
                <a:gd name="connsiteY3" fmla="*/ 2306378 h 2382969"/>
                <a:gd name="connsiteX0" fmla="*/ 39759 w 3769955"/>
                <a:gd name="connsiteY0" fmla="*/ 2306378 h 2449257"/>
                <a:gd name="connsiteX1" fmla="*/ 1878719 w 3769955"/>
                <a:gd name="connsiteY1" fmla="*/ 58 h 2449257"/>
                <a:gd name="connsiteX2" fmla="*/ 3707519 w 3769955"/>
                <a:gd name="connsiteY2" fmla="*/ 2316538 h 2449257"/>
                <a:gd name="connsiteX3" fmla="*/ 39759 w 3769955"/>
                <a:gd name="connsiteY3" fmla="*/ 2306378 h 2449257"/>
                <a:gd name="connsiteX0" fmla="*/ 39759 w 3746907"/>
                <a:gd name="connsiteY0" fmla="*/ 2306373 h 2449252"/>
                <a:gd name="connsiteX1" fmla="*/ 1878719 w 3746907"/>
                <a:gd name="connsiteY1" fmla="*/ 53 h 2449252"/>
                <a:gd name="connsiteX2" fmla="*/ 3707519 w 3746907"/>
                <a:gd name="connsiteY2" fmla="*/ 2316533 h 2449252"/>
                <a:gd name="connsiteX3" fmla="*/ 39759 w 3746907"/>
                <a:gd name="connsiteY3" fmla="*/ 2306373 h 2449252"/>
                <a:gd name="connsiteX0" fmla="*/ 39759 w 3758053"/>
                <a:gd name="connsiteY0" fmla="*/ 2306373 h 2449252"/>
                <a:gd name="connsiteX1" fmla="*/ 1878719 w 3758053"/>
                <a:gd name="connsiteY1" fmla="*/ 53 h 2449252"/>
                <a:gd name="connsiteX2" fmla="*/ 3707519 w 3758053"/>
                <a:gd name="connsiteY2" fmla="*/ 2316533 h 2449252"/>
                <a:gd name="connsiteX3" fmla="*/ 39759 w 3758053"/>
                <a:gd name="connsiteY3" fmla="*/ 2306373 h 2449252"/>
                <a:gd name="connsiteX0" fmla="*/ 39759 w 3740359"/>
                <a:gd name="connsiteY0" fmla="*/ 2306371 h 2449250"/>
                <a:gd name="connsiteX1" fmla="*/ 1878719 w 3740359"/>
                <a:gd name="connsiteY1" fmla="*/ 51 h 2449250"/>
                <a:gd name="connsiteX2" fmla="*/ 3707519 w 3740359"/>
                <a:gd name="connsiteY2" fmla="*/ 2316531 h 2449250"/>
                <a:gd name="connsiteX3" fmla="*/ 39759 w 3740359"/>
                <a:gd name="connsiteY3" fmla="*/ 2306371 h 2449250"/>
                <a:gd name="connsiteX0" fmla="*/ 39759 w 3743144"/>
                <a:gd name="connsiteY0" fmla="*/ 2306371 h 2449250"/>
                <a:gd name="connsiteX1" fmla="*/ 1878719 w 3743144"/>
                <a:gd name="connsiteY1" fmla="*/ 51 h 2449250"/>
                <a:gd name="connsiteX2" fmla="*/ 3707519 w 3743144"/>
                <a:gd name="connsiteY2" fmla="*/ 2316531 h 2449250"/>
                <a:gd name="connsiteX3" fmla="*/ 39759 w 3743144"/>
                <a:gd name="connsiteY3" fmla="*/ 2306371 h 2449250"/>
                <a:gd name="connsiteX0" fmla="*/ 39759 w 3743144"/>
                <a:gd name="connsiteY0" fmla="*/ 2271648 h 2414527"/>
                <a:gd name="connsiteX1" fmla="*/ 1878719 w 3743144"/>
                <a:gd name="connsiteY1" fmla="*/ 53 h 2414527"/>
                <a:gd name="connsiteX2" fmla="*/ 3707519 w 3743144"/>
                <a:gd name="connsiteY2" fmla="*/ 2281808 h 2414527"/>
                <a:gd name="connsiteX3" fmla="*/ 39759 w 3743144"/>
                <a:gd name="connsiteY3" fmla="*/ 2271648 h 2414527"/>
                <a:gd name="connsiteX0" fmla="*/ 36887 w 3740272"/>
                <a:gd name="connsiteY0" fmla="*/ 2271648 h 2414527"/>
                <a:gd name="connsiteX1" fmla="*/ 1875847 w 3740272"/>
                <a:gd name="connsiteY1" fmla="*/ 53 h 2414527"/>
                <a:gd name="connsiteX2" fmla="*/ 3704647 w 3740272"/>
                <a:gd name="connsiteY2" fmla="*/ 2281808 h 2414527"/>
                <a:gd name="connsiteX3" fmla="*/ 36887 w 3740272"/>
                <a:gd name="connsiteY3" fmla="*/ 2271648 h 24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272" h="2414527">
                  <a:moveTo>
                    <a:pt x="36887" y="2271648"/>
                  </a:moveTo>
                  <a:cubicBezTo>
                    <a:pt x="-210280" y="909094"/>
                    <a:pt x="827335" y="8181"/>
                    <a:pt x="1875847" y="53"/>
                  </a:cubicBezTo>
                  <a:cubicBezTo>
                    <a:pt x="2924359" y="-8075"/>
                    <a:pt x="3945477" y="921963"/>
                    <a:pt x="3704647" y="2281808"/>
                  </a:cubicBezTo>
                  <a:cubicBezTo>
                    <a:pt x="2847820" y="2479589"/>
                    <a:pt x="875426" y="2439627"/>
                    <a:pt x="36887" y="2271648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691DDB5A-8054-4476-A43A-F9246D9E9A11}"/>
                </a:ext>
              </a:extLst>
            </p:cNvPr>
            <p:cNvSpPr/>
            <p:nvPr/>
          </p:nvSpPr>
          <p:spPr>
            <a:xfrm>
              <a:off x="5042393" y="418479"/>
              <a:ext cx="2119910" cy="1295728"/>
            </a:xfrm>
            <a:custGeom>
              <a:avLst/>
              <a:gdLst/>
              <a:ahLst/>
              <a:cxnLst/>
              <a:rect l="l" t="t" r="r" b="b"/>
              <a:pathLst>
                <a:path w="3429000" h="2095867">
                  <a:moveTo>
                    <a:pt x="1714500" y="0"/>
                  </a:moveTo>
                  <a:cubicBezTo>
                    <a:pt x="2661392" y="0"/>
                    <a:pt x="3429000" y="767608"/>
                    <a:pt x="3429000" y="1714500"/>
                  </a:cubicBezTo>
                  <a:cubicBezTo>
                    <a:pt x="3429000" y="1810740"/>
                    <a:pt x="3421071" y="1905129"/>
                    <a:pt x="3403831" y="1996716"/>
                  </a:cubicBezTo>
                  <a:cubicBezTo>
                    <a:pt x="2134887" y="2155805"/>
                    <a:pt x="776404" y="2097013"/>
                    <a:pt x="26294" y="2004082"/>
                  </a:cubicBezTo>
                  <a:cubicBezTo>
                    <a:pt x="8359" y="1910167"/>
                    <a:pt x="0" y="1813310"/>
                    <a:pt x="0" y="1714500"/>
                  </a:cubicBezTo>
                  <a:cubicBezTo>
                    <a:pt x="0" y="767608"/>
                    <a:pt x="767608" y="0"/>
                    <a:pt x="17145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7">
              <a:extLst>
                <a:ext uri="{FF2B5EF4-FFF2-40B4-BE49-F238E27FC236}">
                  <a16:creationId xmlns:a16="http://schemas.microsoft.com/office/drawing/2014/main" id="{37C1BB89-9A6E-498E-AE89-410AF348D1E5}"/>
                </a:ext>
              </a:extLst>
            </p:cNvPr>
            <p:cNvSpPr/>
            <p:nvPr/>
          </p:nvSpPr>
          <p:spPr>
            <a:xfrm>
              <a:off x="4928737" y="418503"/>
              <a:ext cx="1558982" cy="1285748"/>
            </a:xfrm>
            <a:custGeom>
              <a:avLst/>
              <a:gdLst>
                <a:gd name="connsiteX0" fmla="*/ 1714500 w 3429000"/>
                <a:gd name="connsiteY0" fmla="*/ 251906 h 2407711"/>
                <a:gd name="connsiteX1" fmla="*/ 2521489 w 3429000"/>
                <a:gd name="connsiteY1" fmla="*/ 454972 h 2407711"/>
                <a:gd name="connsiteX2" fmla="*/ 3429000 w 3429000"/>
                <a:gd name="connsiteY2" fmla="*/ 1966406 h 2407711"/>
                <a:gd name="connsiteX3" fmla="*/ 3403831 w 3429000"/>
                <a:gd name="connsiteY3" fmla="*/ 2248622 h 2407711"/>
                <a:gd name="connsiteX4" fmla="*/ 26294 w 3429000"/>
                <a:gd name="connsiteY4" fmla="*/ 2255988 h 2407711"/>
                <a:gd name="connsiteX5" fmla="*/ 0 w 3429000"/>
                <a:gd name="connsiteY5" fmla="*/ 1966406 h 2407711"/>
                <a:gd name="connsiteX6" fmla="*/ 1714500 w 3429000"/>
                <a:gd name="connsiteY6" fmla="*/ 251906 h 2407711"/>
                <a:gd name="connsiteX0" fmla="*/ 1714500 w 3819697"/>
                <a:gd name="connsiteY0" fmla="*/ 251906 h 2407711"/>
                <a:gd name="connsiteX1" fmla="*/ 2521489 w 3819697"/>
                <a:gd name="connsiteY1" fmla="*/ 454972 h 2407711"/>
                <a:gd name="connsiteX2" fmla="*/ 3403831 w 3819697"/>
                <a:gd name="connsiteY2" fmla="*/ 2248622 h 2407711"/>
                <a:gd name="connsiteX3" fmla="*/ 26294 w 3819697"/>
                <a:gd name="connsiteY3" fmla="*/ 2255988 h 2407711"/>
                <a:gd name="connsiteX4" fmla="*/ 0 w 3819697"/>
                <a:gd name="connsiteY4" fmla="*/ 1966406 h 2407711"/>
                <a:gd name="connsiteX5" fmla="*/ 1714500 w 3819697"/>
                <a:gd name="connsiteY5" fmla="*/ 251906 h 2407711"/>
                <a:gd name="connsiteX0" fmla="*/ 1714500 w 3558653"/>
                <a:gd name="connsiteY0" fmla="*/ 251906 h 2565166"/>
                <a:gd name="connsiteX1" fmla="*/ 2521489 w 3558653"/>
                <a:gd name="connsiteY1" fmla="*/ 454972 h 2565166"/>
                <a:gd name="connsiteX2" fmla="*/ 3403831 w 3558653"/>
                <a:gd name="connsiteY2" fmla="*/ 2248622 h 2565166"/>
                <a:gd name="connsiteX3" fmla="*/ 1592554 w 3558653"/>
                <a:gd name="connsiteY3" fmla="*/ 2354238 h 2565166"/>
                <a:gd name="connsiteX4" fmla="*/ 26294 w 3558653"/>
                <a:gd name="connsiteY4" fmla="*/ 2255988 h 2565166"/>
                <a:gd name="connsiteX5" fmla="*/ 0 w 3558653"/>
                <a:gd name="connsiteY5" fmla="*/ 1966406 h 2565166"/>
                <a:gd name="connsiteX6" fmla="*/ 1714500 w 3558653"/>
                <a:gd name="connsiteY6" fmla="*/ 251906 h 2565166"/>
                <a:gd name="connsiteX0" fmla="*/ 1714500 w 2541813"/>
                <a:gd name="connsiteY0" fmla="*/ 251906 h 2355466"/>
                <a:gd name="connsiteX1" fmla="*/ 2521489 w 2541813"/>
                <a:gd name="connsiteY1" fmla="*/ 454972 h 2355466"/>
                <a:gd name="connsiteX2" fmla="*/ 1592554 w 2541813"/>
                <a:gd name="connsiteY2" fmla="*/ 2354238 h 2355466"/>
                <a:gd name="connsiteX3" fmla="*/ 26294 w 2541813"/>
                <a:gd name="connsiteY3" fmla="*/ 2255988 h 2355466"/>
                <a:gd name="connsiteX4" fmla="*/ 0 w 2541813"/>
                <a:gd name="connsiteY4" fmla="*/ 1966406 h 2355466"/>
                <a:gd name="connsiteX5" fmla="*/ 1714500 w 2541813"/>
                <a:gd name="connsiteY5" fmla="*/ 251906 h 2355466"/>
                <a:gd name="connsiteX0" fmla="*/ 1714500 w 2521489"/>
                <a:gd name="connsiteY0" fmla="*/ 251906 h 2355466"/>
                <a:gd name="connsiteX1" fmla="*/ 2521489 w 2521489"/>
                <a:gd name="connsiteY1" fmla="*/ 454972 h 2355466"/>
                <a:gd name="connsiteX2" fmla="*/ 1592554 w 2521489"/>
                <a:gd name="connsiteY2" fmla="*/ 2354238 h 2355466"/>
                <a:gd name="connsiteX3" fmla="*/ 26294 w 2521489"/>
                <a:gd name="connsiteY3" fmla="*/ 2255988 h 2355466"/>
                <a:gd name="connsiteX4" fmla="*/ 0 w 2521489"/>
                <a:gd name="connsiteY4" fmla="*/ 1966406 h 2355466"/>
                <a:gd name="connsiteX5" fmla="*/ 1714500 w 2521489"/>
                <a:gd name="connsiteY5" fmla="*/ 251906 h 2355466"/>
                <a:gd name="connsiteX0" fmla="*/ 1714500 w 2558712"/>
                <a:gd name="connsiteY0" fmla="*/ 251906 h 2355466"/>
                <a:gd name="connsiteX1" fmla="*/ 2521489 w 2558712"/>
                <a:gd name="connsiteY1" fmla="*/ 454972 h 2355466"/>
                <a:gd name="connsiteX2" fmla="*/ 1592554 w 2558712"/>
                <a:gd name="connsiteY2" fmla="*/ 2354238 h 2355466"/>
                <a:gd name="connsiteX3" fmla="*/ 26294 w 2558712"/>
                <a:gd name="connsiteY3" fmla="*/ 2255988 h 2355466"/>
                <a:gd name="connsiteX4" fmla="*/ 0 w 2558712"/>
                <a:gd name="connsiteY4" fmla="*/ 1966406 h 2355466"/>
                <a:gd name="connsiteX5" fmla="*/ 1714500 w 2558712"/>
                <a:gd name="connsiteY5" fmla="*/ 251906 h 2355466"/>
                <a:gd name="connsiteX0" fmla="*/ 1714500 w 2558712"/>
                <a:gd name="connsiteY0" fmla="*/ 0 h 2103560"/>
                <a:gd name="connsiteX1" fmla="*/ 2521489 w 2558712"/>
                <a:gd name="connsiteY1" fmla="*/ 203066 h 2103560"/>
                <a:gd name="connsiteX2" fmla="*/ 1592554 w 2558712"/>
                <a:gd name="connsiteY2" fmla="*/ 2102332 h 2103560"/>
                <a:gd name="connsiteX3" fmla="*/ 26294 w 2558712"/>
                <a:gd name="connsiteY3" fmla="*/ 2004082 h 2103560"/>
                <a:gd name="connsiteX4" fmla="*/ 0 w 2558712"/>
                <a:gd name="connsiteY4" fmla="*/ 1714500 h 2103560"/>
                <a:gd name="connsiteX5" fmla="*/ 1714500 w 2558712"/>
                <a:gd name="connsiteY5" fmla="*/ 0 h 2103560"/>
                <a:gd name="connsiteX0" fmla="*/ 1714500 w 2558712"/>
                <a:gd name="connsiteY0" fmla="*/ 6694 h 2110254"/>
                <a:gd name="connsiteX1" fmla="*/ 2521489 w 2558712"/>
                <a:gd name="connsiteY1" fmla="*/ 209760 h 2110254"/>
                <a:gd name="connsiteX2" fmla="*/ 1592554 w 2558712"/>
                <a:gd name="connsiteY2" fmla="*/ 2109026 h 2110254"/>
                <a:gd name="connsiteX3" fmla="*/ 26294 w 2558712"/>
                <a:gd name="connsiteY3" fmla="*/ 2010776 h 2110254"/>
                <a:gd name="connsiteX4" fmla="*/ 0 w 2558712"/>
                <a:gd name="connsiteY4" fmla="*/ 1721194 h 2110254"/>
                <a:gd name="connsiteX5" fmla="*/ 1714500 w 2558712"/>
                <a:gd name="connsiteY5" fmla="*/ 6694 h 2110254"/>
                <a:gd name="connsiteX0" fmla="*/ 1714500 w 2558712"/>
                <a:gd name="connsiteY0" fmla="*/ 6694 h 2034054"/>
                <a:gd name="connsiteX1" fmla="*/ 2521489 w 2558712"/>
                <a:gd name="connsiteY1" fmla="*/ 133560 h 2034054"/>
                <a:gd name="connsiteX2" fmla="*/ 1592554 w 2558712"/>
                <a:gd name="connsiteY2" fmla="*/ 2032826 h 2034054"/>
                <a:gd name="connsiteX3" fmla="*/ 26294 w 2558712"/>
                <a:gd name="connsiteY3" fmla="*/ 1934576 h 2034054"/>
                <a:gd name="connsiteX4" fmla="*/ 0 w 2558712"/>
                <a:gd name="connsiteY4" fmla="*/ 1644994 h 2034054"/>
                <a:gd name="connsiteX5" fmla="*/ 1714500 w 2558712"/>
                <a:gd name="connsiteY5" fmla="*/ 6694 h 2034054"/>
                <a:gd name="connsiteX0" fmla="*/ 1723167 w 2558712"/>
                <a:gd name="connsiteY0" fmla="*/ 6694 h 2090391"/>
                <a:gd name="connsiteX1" fmla="*/ 2521489 w 2558712"/>
                <a:gd name="connsiteY1" fmla="*/ 189897 h 2090391"/>
                <a:gd name="connsiteX2" fmla="*/ 1592554 w 2558712"/>
                <a:gd name="connsiteY2" fmla="*/ 2089163 h 2090391"/>
                <a:gd name="connsiteX3" fmla="*/ 26294 w 2558712"/>
                <a:gd name="connsiteY3" fmla="*/ 1990913 h 2090391"/>
                <a:gd name="connsiteX4" fmla="*/ 0 w 2558712"/>
                <a:gd name="connsiteY4" fmla="*/ 1701331 h 2090391"/>
                <a:gd name="connsiteX5" fmla="*/ 1723167 w 2558712"/>
                <a:gd name="connsiteY5" fmla="*/ 6694 h 2090391"/>
                <a:gd name="connsiteX0" fmla="*/ 1746423 w 2558712"/>
                <a:gd name="connsiteY0" fmla="*/ 6694 h 2069084"/>
                <a:gd name="connsiteX1" fmla="*/ 2521489 w 2558712"/>
                <a:gd name="connsiteY1" fmla="*/ 168590 h 2069084"/>
                <a:gd name="connsiteX2" fmla="*/ 1592554 w 2558712"/>
                <a:gd name="connsiteY2" fmla="*/ 2067856 h 2069084"/>
                <a:gd name="connsiteX3" fmla="*/ 26294 w 2558712"/>
                <a:gd name="connsiteY3" fmla="*/ 1969606 h 2069084"/>
                <a:gd name="connsiteX4" fmla="*/ 0 w 2558712"/>
                <a:gd name="connsiteY4" fmla="*/ 1680024 h 2069084"/>
                <a:gd name="connsiteX5" fmla="*/ 1746423 w 2558712"/>
                <a:gd name="connsiteY5" fmla="*/ 6694 h 2069084"/>
                <a:gd name="connsiteX0" fmla="*/ 1733422 w 2558712"/>
                <a:gd name="connsiteY0" fmla="*/ 6694 h 2086419"/>
                <a:gd name="connsiteX1" fmla="*/ 2521489 w 2558712"/>
                <a:gd name="connsiteY1" fmla="*/ 185925 h 2086419"/>
                <a:gd name="connsiteX2" fmla="*/ 1592554 w 2558712"/>
                <a:gd name="connsiteY2" fmla="*/ 2085191 h 2086419"/>
                <a:gd name="connsiteX3" fmla="*/ 26294 w 2558712"/>
                <a:gd name="connsiteY3" fmla="*/ 1986941 h 2086419"/>
                <a:gd name="connsiteX4" fmla="*/ 0 w 2558712"/>
                <a:gd name="connsiteY4" fmla="*/ 1697359 h 2086419"/>
                <a:gd name="connsiteX5" fmla="*/ 1733422 w 2558712"/>
                <a:gd name="connsiteY5" fmla="*/ 6694 h 2086419"/>
                <a:gd name="connsiteX0" fmla="*/ 1733422 w 2598928"/>
                <a:gd name="connsiteY0" fmla="*/ 6694 h 2086419"/>
                <a:gd name="connsiteX1" fmla="*/ 2521489 w 2598928"/>
                <a:gd name="connsiteY1" fmla="*/ 185925 h 2086419"/>
                <a:gd name="connsiteX2" fmla="*/ 1592554 w 2598928"/>
                <a:gd name="connsiteY2" fmla="*/ 2085191 h 2086419"/>
                <a:gd name="connsiteX3" fmla="*/ 26294 w 2598928"/>
                <a:gd name="connsiteY3" fmla="*/ 1986941 h 2086419"/>
                <a:gd name="connsiteX4" fmla="*/ 0 w 2598928"/>
                <a:gd name="connsiteY4" fmla="*/ 1697359 h 2086419"/>
                <a:gd name="connsiteX5" fmla="*/ 1733422 w 2598928"/>
                <a:gd name="connsiteY5" fmla="*/ 6694 h 2086419"/>
                <a:gd name="connsiteX0" fmla="*/ 1733422 w 2825940"/>
                <a:gd name="connsiteY0" fmla="*/ 6694 h 2086419"/>
                <a:gd name="connsiteX1" fmla="*/ 2748501 w 2825940"/>
                <a:gd name="connsiteY1" fmla="*/ 795525 h 2086419"/>
                <a:gd name="connsiteX2" fmla="*/ 1592554 w 2825940"/>
                <a:gd name="connsiteY2" fmla="*/ 2085191 h 2086419"/>
                <a:gd name="connsiteX3" fmla="*/ 26294 w 2825940"/>
                <a:gd name="connsiteY3" fmla="*/ 1986941 h 2086419"/>
                <a:gd name="connsiteX4" fmla="*/ 0 w 2825940"/>
                <a:gd name="connsiteY4" fmla="*/ 1697359 h 2086419"/>
                <a:gd name="connsiteX5" fmla="*/ 1733422 w 2825940"/>
                <a:gd name="connsiteY5" fmla="*/ 6694 h 2086419"/>
                <a:gd name="connsiteX0" fmla="*/ 1733422 w 2882254"/>
                <a:gd name="connsiteY0" fmla="*/ 222012 h 2301737"/>
                <a:gd name="connsiteX1" fmla="*/ 2395074 w 2882254"/>
                <a:gd name="connsiteY1" fmla="*/ 580607 h 2301737"/>
                <a:gd name="connsiteX2" fmla="*/ 2748501 w 2882254"/>
                <a:gd name="connsiteY2" fmla="*/ 1010843 h 2301737"/>
                <a:gd name="connsiteX3" fmla="*/ 1592554 w 2882254"/>
                <a:gd name="connsiteY3" fmla="*/ 2300509 h 2301737"/>
                <a:gd name="connsiteX4" fmla="*/ 26294 w 2882254"/>
                <a:gd name="connsiteY4" fmla="*/ 2202259 h 2301737"/>
                <a:gd name="connsiteX5" fmla="*/ 0 w 2882254"/>
                <a:gd name="connsiteY5" fmla="*/ 1912677 h 2301737"/>
                <a:gd name="connsiteX6" fmla="*/ 1733422 w 2882254"/>
                <a:gd name="connsiteY6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21689"/>
                <a:gd name="connsiteY0" fmla="*/ 222012 h 2301737"/>
                <a:gd name="connsiteX1" fmla="*/ 2521689 w 2521689"/>
                <a:gd name="connsiteY1" fmla="*/ 420809 h 2301737"/>
                <a:gd name="connsiteX2" fmla="*/ 1592554 w 2521689"/>
                <a:gd name="connsiteY2" fmla="*/ 2300509 h 2301737"/>
                <a:gd name="connsiteX3" fmla="*/ 26294 w 2521689"/>
                <a:gd name="connsiteY3" fmla="*/ 2202259 h 2301737"/>
                <a:gd name="connsiteX4" fmla="*/ 0 w 2521689"/>
                <a:gd name="connsiteY4" fmla="*/ 1912677 h 2301737"/>
                <a:gd name="connsiteX5" fmla="*/ 1733422 w 2521689"/>
                <a:gd name="connsiteY5" fmla="*/ 222012 h 2301737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689" h="2079725">
                  <a:moveTo>
                    <a:pt x="1733422" y="0"/>
                  </a:moveTo>
                  <a:cubicBezTo>
                    <a:pt x="2016668" y="8807"/>
                    <a:pt x="2267848" y="48430"/>
                    <a:pt x="2521689" y="198797"/>
                  </a:cubicBezTo>
                  <a:lnTo>
                    <a:pt x="1592554" y="2078497"/>
                  </a:lnTo>
                  <a:cubicBezTo>
                    <a:pt x="1029631" y="2079725"/>
                    <a:pt x="291720" y="2044886"/>
                    <a:pt x="26294" y="1980247"/>
                  </a:cubicBezTo>
                  <a:cubicBezTo>
                    <a:pt x="8359" y="1886332"/>
                    <a:pt x="0" y="1789475"/>
                    <a:pt x="0" y="1690665"/>
                  </a:cubicBezTo>
                  <a:cubicBezTo>
                    <a:pt x="0" y="743773"/>
                    <a:pt x="786530" y="0"/>
                    <a:pt x="1733422" y="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6">
                    <a:lumMod val="75000"/>
                    <a:shade val="30000"/>
                    <a:satMod val="115000"/>
                    <a:alpha val="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  <a:alpha val="46000"/>
                  </a:schemeClr>
                </a:gs>
              </a:gsLst>
              <a:lin ang="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07700E4-1598-44AE-9EFC-D5FE2F1EAC6E}"/>
                </a:ext>
              </a:extLst>
            </p:cNvPr>
            <p:cNvSpPr/>
            <p:nvPr/>
          </p:nvSpPr>
          <p:spPr>
            <a:xfrm>
              <a:off x="5489330" y="322059"/>
              <a:ext cx="1271944" cy="76205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48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Block Arc 114">
              <a:extLst>
                <a:ext uri="{FF2B5EF4-FFF2-40B4-BE49-F238E27FC236}">
                  <a16:creationId xmlns:a16="http://schemas.microsoft.com/office/drawing/2014/main" id="{3AB093C4-DB41-4DFA-8AC1-E7A7DDDEE3BF}"/>
                </a:ext>
              </a:extLst>
            </p:cNvPr>
            <p:cNvSpPr/>
            <p:nvPr/>
          </p:nvSpPr>
          <p:spPr>
            <a:xfrm>
              <a:off x="5091663" y="603363"/>
              <a:ext cx="2025084" cy="2022226"/>
            </a:xfrm>
            <a:prstGeom prst="blockArc">
              <a:avLst>
                <a:gd name="adj1" fmla="val 13477028"/>
                <a:gd name="adj2" fmla="val 18943408"/>
                <a:gd name="adj3" fmla="val 739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ED60682-BF82-42EA-91C3-E07885AF9AC7}"/>
                </a:ext>
              </a:extLst>
            </p:cNvPr>
            <p:cNvSpPr txBox="1"/>
            <p:nvPr/>
          </p:nvSpPr>
          <p:spPr>
            <a:xfrm>
              <a:off x="5025052" y="1487798"/>
              <a:ext cx="232748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3626A19-AB17-47B7-8AFA-5FDCA0201CB2}"/>
                </a:ext>
              </a:extLst>
            </p:cNvPr>
            <p:cNvSpPr txBox="1"/>
            <p:nvPr/>
          </p:nvSpPr>
          <p:spPr>
            <a:xfrm>
              <a:off x="5243921" y="731052"/>
              <a:ext cx="356641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41A2948-94A3-47A7-9769-9778219AB5B5}"/>
                </a:ext>
              </a:extLst>
            </p:cNvPr>
            <p:cNvSpPr txBox="1"/>
            <p:nvPr/>
          </p:nvSpPr>
          <p:spPr>
            <a:xfrm>
              <a:off x="5884645" y="436764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160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746C928-ECCF-407D-B375-5C9673DA5905}"/>
                </a:ext>
              </a:extLst>
            </p:cNvPr>
            <p:cNvSpPr txBox="1"/>
            <p:nvPr/>
          </p:nvSpPr>
          <p:spPr>
            <a:xfrm>
              <a:off x="6494243" y="710033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220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F895C00-C530-49F1-AF92-D0B45B0BEE58}"/>
                </a:ext>
              </a:extLst>
            </p:cNvPr>
            <p:cNvSpPr txBox="1"/>
            <p:nvPr/>
          </p:nvSpPr>
          <p:spPr>
            <a:xfrm>
              <a:off x="6781800" y="1487798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280</a:t>
              </a:r>
            </a:p>
          </p:txBody>
        </p:sp>
        <p:grpSp>
          <p:nvGrpSpPr>
            <p:cNvPr id="116" name="Group 146">
              <a:extLst>
                <a:ext uri="{FF2B5EF4-FFF2-40B4-BE49-F238E27FC236}">
                  <a16:creationId xmlns:a16="http://schemas.microsoft.com/office/drawing/2014/main" id="{C9DDF66E-B7A3-4AA3-B225-C785DB12F316}"/>
                </a:ext>
              </a:extLst>
            </p:cNvPr>
            <p:cNvGrpSpPr/>
            <p:nvPr/>
          </p:nvGrpSpPr>
          <p:grpSpPr>
            <a:xfrm>
              <a:off x="5274706" y="815639"/>
              <a:ext cx="1671706" cy="1671704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1F75CF-0391-4963-A96B-D156650459AF}"/>
                  </a:ext>
                </a:extLst>
              </p:cNvPr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Trapezoid 83">
                <a:extLst>
                  <a:ext uri="{FF2B5EF4-FFF2-40B4-BE49-F238E27FC236}">
                    <a16:creationId xmlns:a16="http://schemas.microsoft.com/office/drawing/2014/main" id="{3F4F3655-E360-4E74-8715-26C33191B574}"/>
                  </a:ext>
                </a:extLst>
              </p:cNvPr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BF8F7422-756C-44B6-9476-57A1F0FA63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1BDEFA-A7ED-4136-925A-69BA3FF72416}"/>
              </a:ext>
            </a:extLst>
          </p:cNvPr>
          <p:cNvGrpSpPr/>
          <p:nvPr/>
        </p:nvGrpSpPr>
        <p:grpSpPr>
          <a:xfrm>
            <a:off x="8560515" y="304800"/>
            <a:ext cx="2323436" cy="2320792"/>
            <a:chOff x="8560515" y="304800"/>
            <a:chExt cx="2323436" cy="2320792"/>
          </a:xfrm>
        </p:grpSpPr>
        <p:sp>
          <p:nvSpPr>
            <p:cNvPr id="134" name="Freeform 373">
              <a:extLst>
                <a:ext uri="{FF2B5EF4-FFF2-40B4-BE49-F238E27FC236}">
                  <a16:creationId xmlns:a16="http://schemas.microsoft.com/office/drawing/2014/main" id="{4E966B19-DB79-43D6-9E17-461DA5C3F6BB}"/>
                </a:ext>
              </a:extLst>
            </p:cNvPr>
            <p:cNvSpPr/>
            <p:nvPr/>
          </p:nvSpPr>
          <p:spPr>
            <a:xfrm>
              <a:off x="8571605" y="304800"/>
              <a:ext cx="2312346" cy="1492732"/>
            </a:xfrm>
            <a:custGeom>
              <a:avLst/>
              <a:gdLst>
                <a:gd name="connsiteX0" fmla="*/ 0 w 3667760"/>
                <a:gd name="connsiteY0" fmla="*/ 2306320 h 2316480"/>
                <a:gd name="connsiteX1" fmla="*/ 1838960 w 3667760"/>
                <a:gd name="connsiteY1" fmla="*/ 0 h 2316480"/>
                <a:gd name="connsiteX2" fmla="*/ 3667760 w 3667760"/>
                <a:gd name="connsiteY2" fmla="*/ 2316480 h 2316480"/>
                <a:gd name="connsiteX3" fmla="*/ 0 w 3667760"/>
                <a:gd name="connsiteY3" fmla="*/ 2306320 h 2316480"/>
                <a:gd name="connsiteX0" fmla="*/ 0 w 3667760"/>
                <a:gd name="connsiteY0" fmla="*/ 2306351 h 2316511"/>
                <a:gd name="connsiteX1" fmla="*/ 1838960 w 3667760"/>
                <a:gd name="connsiteY1" fmla="*/ 31 h 2316511"/>
                <a:gd name="connsiteX2" fmla="*/ 3667760 w 3667760"/>
                <a:gd name="connsiteY2" fmla="*/ 2316511 h 2316511"/>
                <a:gd name="connsiteX3" fmla="*/ 0 w 3667760"/>
                <a:gd name="connsiteY3" fmla="*/ 2306351 h 2316511"/>
                <a:gd name="connsiteX0" fmla="*/ 0 w 3730196"/>
                <a:gd name="connsiteY0" fmla="*/ 2306378 h 2316538"/>
                <a:gd name="connsiteX1" fmla="*/ 1838960 w 3730196"/>
                <a:gd name="connsiteY1" fmla="*/ 58 h 2316538"/>
                <a:gd name="connsiteX2" fmla="*/ 3667760 w 3730196"/>
                <a:gd name="connsiteY2" fmla="*/ 2316538 h 2316538"/>
                <a:gd name="connsiteX3" fmla="*/ 0 w 3730196"/>
                <a:gd name="connsiteY3" fmla="*/ 2306378 h 2316538"/>
                <a:gd name="connsiteX0" fmla="*/ 39759 w 3769955"/>
                <a:gd name="connsiteY0" fmla="*/ 2306378 h 2316538"/>
                <a:gd name="connsiteX1" fmla="*/ 1878719 w 3769955"/>
                <a:gd name="connsiteY1" fmla="*/ 58 h 2316538"/>
                <a:gd name="connsiteX2" fmla="*/ 3707519 w 3769955"/>
                <a:gd name="connsiteY2" fmla="*/ 2316538 h 2316538"/>
                <a:gd name="connsiteX3" fmla="*/ 39759 w 3769955"/>
                <a:gd name="connsiteY3" fmla="*/ 2306378 h 2316538"/>
                <a:gd name="connsiteX0" fmla="*/ 39759 w 3769955"/>
                <a:gd name="connsiteY0" fmla="*/ 2306378 h 2382969"/>
                <a:gd name="connsiteX1" fmla="*/ 1878719 w 3769955"/>
                <a:gd name="connsiteY1" fmla="*/ 58 h 2382969"/>
                <a:gd name="connsiteX2" fmla="*/ 3707519 w 3769955"/>
                <a:gd name="connsiteY2" fmla="*/ 2316538 h 2382969"/>
                <a:gd name="connsiteX3" fmla="*/ 39759 w 3769955"/>
                <a:gd name="connsiteY3" fmla="*/ 2306378 h 2382969"/>
                <a:gd name="connsiteX0" fmla="*/ 39759 w 3769955"/>
                <a:gd name="connsiteY0" fmla="*/ 2306378 h 2449257"/>
                <a:gd name="connsiteX1" fmla="*/ 1878719 w 3769955"/>
                <a:gd name="connsiteY1" fmla="*/ 58 h 2449257"/>
                <a:gd name="connsiteX2" fmla="*/ 3707519 w 3769955"/>
                <a:gd name="connsiteY2" fmla="*/ 2316538 h 2449257"/>
                <a:gd name="connsiteX3" fmla="*/ 39759 w 3769955"/>
                <a:gd name="connsiteY3" fmla="*/ 2306378 h 2449257"/>
                <a:gd name="connsiteX0" fmla="*/ 39759 w 3746907"/>
                <a:gd name="connsiteY0" fmla="*/ 2306373 h 2449252"/>
                <a:gd name="connsiteX1" fmla="*/ 1878719 w 3746907"/>
                <a:gd name="connsiteY1" fmla="*/ 53 h 2449252"/>
                <a:gd name="connsiteX2" fmla="*/ 3707519 w 3746907"/>
                <a:gd name="connsiteY2" fmla="*/ 2316533 h 2449252"/>
                <a:gd name="connsiteX3" fmla="*/ 39759 w 3746907"/>
                <a:gd name="connsiteY3" fmla="*/ 2306373 h 2449252"/>
                <a:gd name="connsiteX0" fmla="*/ 39759 w 3758053"/>
                <a:gd name="connsiteY0" fmla="*/ 2306373 h 2449252"/>
                <a:gd name="connsiteX1" fmla="*/ 1878719 w 3758053"/>
                <a:gd name="connsiteY1" fmla="*/ 53 h 2449252"/>
                <a:gd name="connsiteX2" fmla="*/ 3707519 w 3758053"/>
                <a:gd name="connsiteY2" fmla="*/ 2316533 h 2449252"/>
                <a:gd name="connsiteX3" fmla="*/ 39759 w 3758053"/>
                <a:gd name="connsiteY3" fmla="*/ 2306373 h 2449252"/>
                <a:gd name="connsiteX0" fmla="*/ 39759 w 3740359"/>
                <a:gd name="connsiteY0" fmla="*/ 2306371 h 2449250"/>
                <a:gd name="connsiteX1" fmla="*/ 1878719 w 3740359"/>
                <a:gd name="connsiteY1" fmla="*/ 51 h 2449250"/>
                <a:gd name="connsiteX2" fmla="*/ 3707519 w 3740359"/>
                <a:gd name="connsiteY2" fmla="*/ 2316531 h 2449250"/>
                <a:gd name="connsiteX3" fmla="*/ 39759 w 3740359"/>
                <a:gd name="connsiteY3" fmla="*/ 2306371 h 2449250"/>
                <a:gd name="connsiteX0" fmla="*/ 39759 w 3743144"/>
                <a:gd name="connsiteY0" fmla="*/ 2306371 h 2449250"/>
                <a:gd name="connsiteX1" fmla="*/ 1878719 w 3743144"/>
                <a:gd name="connsiteY1" fmla="*/ 51 h 2449250"/>
                <a:gd name="connsiteX2" fmla="*/ 3707519 w 3743144"/>
                <a:gd name="connsiteY2" fmla="*/ 2316531 h 2449250"/>
                <a:gd name="connsiteX3" fmla="*/ 39759 w 3743144"/>
                <a:gd name="connsiteY3" fmla="*/ 2306371 h 2449250"/>
                <a:gd name="connsiteX0" fmla="*/ 39759 w 3743144"/>
                <a:gd name="connsiteY0" fmla="*/ 2271648 h 2414527"/>
                <a:gd name="connsiteX1" fmla="*/ 1878719 w 3743144"/>
                <a:gd name="connsiteY1" fmla="*/ 53 h 2414527"/>
                <a:gd name="connsiteX2" fmla="*/ 3707519 w 3743144"/>
                <a:gd name="connsiteY2" fmla="*/ 2281808 h 2414527"/>
                <a:gd name="connsiteX3" fmla="*/ 39759 w 3743144"/>
                <a:gd name="connsiteY3" fmla="*/ 2271648 h 2414527"/>
                <a:gd name="connsiteX0" fmla="*/ 36887 w 3740272"/>
                <a:gd name="connsiteY0" fmla="*/ 2271648 h 2414527"/>
                <a:gd name="connsiteX1" fmla="*/ 1875847 w 3740272"/>
                <a:gd name="connsiteY1" fmla="*/ 53 h 2414527"/>
                <a:gd name="connsiteX2" fmla="*/ 3704647 w 3740272"/>
                <a:gd name="connsiteY2" fmla="*/ 2281808 h 2414527"/>
                <a:gd name="connsiteX3" fmla="*/ 36887 w 3740272"/>
                <a:gd name="connsiteY3" fmla="*/ 2271648 h 24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272" h="2414527">
                  <a:moveTo>
                    <a:pt x="36887" y="2271648"/>
                  </a:moveTo>
                  <a:cubicBezTo>
                    <a:pt x="-210280" y="909094"/>
                    <a:pt x="827335" y="8181"/>
                    <a:pt x="1875847" y="53"/>
                  </a:cubicBezTo>
                  <a:cubicBezTo>
                    <a:pt x="2924359" y="-8075"/>
                    <a:pt x="3945477" y="921963"/>
                    <a:pt x="3704647" y="2281808"/>
                  </a:cubicBezTo>
                  <a:cubicBezTo>
                    <a:pt x="2847820" y="2479589"/>
                    <a:pt x="875426" y="2439627"/>
                    <a:pt x="36887" y="2271648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Oval 7">
              <a:extLst>
                <a:ext uri="{FF2B5EF4-FFF2-40B4-BE49-F238E27FC236}">
                  <a16:creationId xmlns:a16="http://schemas.microsoft.com/office/drawing/2014/main" id="{916BD0B2-711C-4606-8F89-EE6BEBDBA6A7}"/>
                </a:ext>
              </a:extLst>
            </p:cNvPr>
            <p:cNvSpPr/>
            <p:nvPr/>
          </p:nvSpPr>
          <p:spPr>
            <a:xfrm>
              <a:off x="8674171" y="418479"/>
              <a:ext cx="2119910" cy="1295728"/>
            </a:xfrm>
            <a:custGeom>
              <a:avLst/>
              <a:gdLst/>
              <a:ahLst/>
              <a:cxnLst/>
              <a:rect l="l" t="t" r="r" b="b"/>
              <a:pathLst>
                <a:path w="3429000" h="2095867">
                  <a:moveTo>
                    <a:pt x="1714500" y="0"/>
                  </a:moveTo>
                  <a:cubicBezTo>
                    <a:pt x="2661392" y="0"/>
                    <a:pt x="3429000" y="767608"/>
                    <a:pt x="3429000" y="1714500"/>
                  </a:cubicBezTo>
                  <a:cubicBezTo>
                    <a:pt x="3429000" y="1810740"/>
                    <a:pt x="3421071" y="1905129"/>
                    <a:pt x="3403831" y="1996716"/>
                  </a:cubicBezTo>
                  <a:cubicBezTo>
                    <a:pt x="2134887" y="2155805"/>
                    <a:pt x="776404" y="2097013"/>
                    <a:pt x="26294" y="2004082"/>
                  </a:cubicBezTo>
                  <a:cubicBezTo>
                    <a:pt x="8359" y="1910167"/>
                    <a:pt x="0" y="1813310"/>
                    <a:pt x="0" y="1714500"/>
                  </a:cubicBezTo>
                  <a:cubicBezTo>
                    <a:pt x="0" y="767608"/>
                    <a:pt x="767608" y="0"/>
                    <a:pt x="17145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Block Arc 142">
              <a:extLst>
                <a:ext uri="{FF2B5EF4-FFF2-40B4-BE49-F238E27FC236}">
                  <a16:creationId xmlns:a16="http://schemas.microsoft.com/office/drawing/2014/main" id="{4D4190F2-83A6-4592-B82E-4F89D59D372F}"/>
                </a:ext>
              </a:extLst>
            </p:cNvPr>
            <p:cNvSpPr/>
            <p:nvPr/>
          </p:nvSpPr>
          <p:spPr>
            <a:xfrm>
              <a:off x="8723441" y="603366"/>
              <a:ext cx="2025084" cy="2022226"/>
            </a:xfrm>
            <a:prstGeom prst="blockArc">
              <a:avLst>
                <a:gd name="adj1" fmla="val 18922590"/>
                <a:gd name="adj2" fmla="val 122051"/>
                <a:gd name="adj3" fmla="val 7427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Oval 7">
              <a:extLst>
                <a:ext uri="{FF2B5EF4-FFF2-40B4-BE49-F238E27FC236}">
                  <a16:creationId xmlns:a16="http://schemas.microsoft.com/office/drawing/2014/main" id="{EEEDFD92-0A38-4EFB-BE10-C7FCC3664BDC}"/>
                </a:ext>
              </a:extLst>
            </p:cNvPr>
            <p:cNvSpPr/>
            <p:nvPr/>
          </p:nvSpPr>
          <p:spPr>
            <a:xfrm>
              <a:off x="8560515" y="418503"/>
              <a:ext cx="1558982" cy="1285748"/>
            </a:xfrm>
            <a:custGeom>
              <a:avLst/>
              <a:gdLst>
                <a:gd name="connsiteX0" fmla="*/ 1714500 w 3429000"/>
                <a:gd name="connsiteY0" fmla="*/ 251906 h 2407711"/>
                <a:gd name="connsiteX1" fmla="*/ 2521489 w 3429000"/>
                <a:gd name="connsiteY1" fmla="*/ 454972 h 2407711"/>
                <a:gd name="connsiteX2" fmla="*/ 3429000 w 3429000"/>
                <a:gd name="connsiteY2" fmla="*/ 1966406 h 2407711"/>
                <a:gd name="connsiteX3" fmla="*/ 3403831 w 3429000"/>
                <a:gd name="connsiteY3" fmla="*/ 2248622 h 2407711"/>
                <a:gd name="connsiteX4" fmla="*/ 26294 w 3429000"/>
                <a:gd name="connsiteY4" fmla="*/ 2255988 h 2407711"/>
                <a:gd name="connsiteX5" fmla="*/ 0 w 3429000"/>
                <a:gd name="connsiteY5" fmla="*/ 1966406 h 2407711"/>
                <a:gd name="connsiteX6" fmla="*/ 1714500 w 3429000"/>
                <a:gd name="connsiteY6" fmla="*/ 251906 h 2407711"/>
                <a:gd name="connsiteX0" fmla="*/ 1714500 w 3819697"/>
                <a:gd name="connsiteY0" fmla="*/ 251906 h 2407711"/>
                <a:gd name="connsiteX1" fmla="*/ 2521489 w 3819697"/>
                <a:gd name="connsiteY1" fmla="*/ 454972 h 2407711"/>
                <a:gd name="connsiteX2" fmla="*/ 3403831 w 3819697"/>
                <a:gd name="connsiteY2" fmla="*/ 2248622 h 2407711"/>
                <a:gd name="connsiteX3" fmla="*/ 26294 w 3819697"/>
                <a:gd name="connsiteY3" fmla="*/ 2255988 h 2407711"/>
                <a:gd name="connsiteX4" fmla="*/ 0 w 3819697"/>
                <a:gd name="connsiteY4" fmla="*/ 1966406 h 2407711"/>
                <a:gd name="connsiteX5" fmla="*/ 1714500 w 3819697"/>
                <a:gd name="connsiteY5" fmla="*/ 251906 h 2407711"/>
                <a:gd name="connsiteX0" fmla="*/ 1714500 w 3558653"/>
                <a:gd name="connsiteY0" fmla="*/ 251906 h 2565166"/>
                <a:gd name="connsiteX1" fmla="*/ 2521489 w 3558653"/>
                <a:gd name="connsiteY1" fmla="*/ 454972 h 2565166"/>
                <a:gd name="connsiteX2" fmla="*/ 3403831 w 3558653"/>
                <a:gd name="connsiteY2" fmla="*/ 2248622 h 2565166"/>
                <a:gd name="connsiteX3" fmla="*/ 1592554 w 3558653"/>
                <a:gd name="connsiteY3" fmla="*/ 2354238 h 2565166"/>
                <a:gd name="connsiteX4" fmla="*/ 26294 w 3558653"/>
                <a:gd name="connsiteY4" fmla="*/ 2255988 h 2565166"/>
                <a:gd name="connsiteX5" fmla="*/ 0 w 3558653"/>
                <a:gd name="connsiteY5" fmla="*/ 1966406 h 2565166"/>
                <a:gd name="connsiteX6" fmla="*/ 1714500 w 3558653"/>
                <a:gd name="connsiteY6" fmla="*/ 251906 h 2565166"/>
                <a:gd name="connsiteX0" fmla="*/ 1714500 w 2541813"/>
                <a:gd name="connsiteY0" fmla="*/ 251906 h 2355466"/>
                <a:gd name="connsiteX1" fmla="*/ 2521489 w 2541813"/>
                <a:gd name="connsiteY1" fmla="*/ 454972 h 2355466"/>
                <a:gd name="connsiteX2" fmla="*/ 1592554 w 2541813"/>
                <a:gd name="connsiteY2" fmla="*/ 2354238 h 2355466"/>
                <a:gd name="connsiteX3" fmla="*/ 26294 w 2541813"/>
                <a:gd name="connsiteY3" fmla="*/ 2255988 h 2355466"/>
                <a:gd name="connsiteX4" fmla="*/ 0 w 2541813"/>
                <a:gd name="connsiteY4" fmla="*/ 1966406 h 2355466"/>
                <a:gd name="connsiteX5" fmla="*/ 1714500 w 2541813"/>
                <a:gd name="connsiteY5" fmla="*/ 251906 h 2355466"/>
                <a:gd name="connsiteX0" fmla="*/ 1714500 w 2521489"/>
                <a:gd name="connsiteY0" fmla="*/ 251906 h 2355466"/>
                <a:gd name="connsiteX1" fmla="*/ 2521489 w 2521489"/>
                <a:gd name="connsiteY1" fmla="*/ 454972 h 2355466"/>
                <a:gd name="connsiteX2" fmla="*/ 1592554 w 2521489"/>
                <a:gd name="connsiteY2" fmla="*/ 2354238 h 2355466"/>
                <a:gd name="connsiteX3" fmla="*/ 26294 w 2521489"/>
                <a:gd name="connsiteY3" fmla="*/ 2255988 h 2355466"/>
                <a:gd name="connsiteX4" fmla="*/ 0 w 2521489"/>
                <a:gd name="connsiteY4" fmla="*/ 1966406 h 2355466"/>
                <a:gd name="connsiteX5" fmla="*/ 1714500 w 2521489"/>
                <a:gd name="connsiteY5" fmla="*/ 251906 h 2355466"/>
                <a:gd name="connsiteX0" fmla="*/ 1714500 w 2558712"/>
                <a:gd name="connsiteY0" fmla="*/ 251906 h 2355466"/>
                <a:gd name="connsiteX1" fmla="*/ 2521489 w 2558712"/>
                <a:gd name="connsiteY1" fmla="*/ 454972 h 2355466"/>
                <a:gd name="connsiteX2" fmla="*/ 1592554 w 2558712"/>
                <a:gd name="connsiteY2" fmla="*/ 2354238 h 2355466"/>
                <a:gd name="connsiteX3" fmla="*/ 26294 w 2558712"/>
                <a:gd name="connsiteY3" fmla="*/ 2255988 h 2355466"/>
                <a:gd name="connsiteX4" fmla="*/ 0 w 2558712"/>
                <a:gd name="connsiteY4" fmla="*/ 1966406 h 2355466"/>
                <a:gd name="connsiteX5" fmla="*/ 1714500 w 2558712"/>
                <a:gd name="connsiteY5" fmla="*/ 251906 h 2355466"/>
                <a:gd name="connsiteX0" fmla="*/ 1714500 w 2558712"/>
                <a:gd name="connsiteY0" fmla="*/ 0 h 2103560"/>
                <a:gd name="connsiteX1" fmla="*/ 2521489 w 2558712"/>
                <a:gd name="connsiteY1" fmla="*/ 203066 h 2103560"/>
                <a:gd name="connsiteX2" fmla="*/ 1592554 w 2558712"/>
                <a:gd name="connsiteY2" fmla="*/ 2102332 h 2103560"/>
                <a:gd name="connsiteX3" fmla="*/ 26294 w 2558712"/>
                <a:gd name="connsiteY3" fmla="*/ 2004082 h 2103560"/>
                <a:gd name="connsiteX4" fmla="*/ 0 w 2558712"/>
                <a:gd name="connsiteY4" fmla="*/ 1714500 h 2103560"/>
                <a:gd name="connsiteX5" fmla="*/ 1714500 w 2558712"/>
                <a:gd name="connsiteY5" fmla="*/ 0 h 2103560"/>
                <a:gd name="connsiteX0" fmla="*/ 1714500 w 2558712"/>
                <a:gd name="connsiteY0" fmla="*/ 6694 h 2110254"/>
                <a:gd name="connsiteX1" fmla="*/ 2521489 w 2558712"/>
                <a:gd name="connsiteY1" fmla="*/ 209760 h 2110254"/>
                <a:gd name="connsiteX2" fmla="*/ 1592554 w 2558712"/>
                <a:gd name="connsiteY2" fmla="*/ 2109026 h 2110254"/>
                <a:gd name="connsiteX3" fmla="*/ 26294 w 2558712"/>
                <a:gd name="connsiteY3" fmla="*/ 2010776 h 2110254"/>
                <a:gd name="connsiteX4" fmla="*/ 0 w 2558712"/>
                <a:gd name="connsiteY4" fmla="*/ 1721194 h 2110254"/>
                <a:gd name="connsiteX5" fmla="*/ 1714500 w 2558712"/>
                <a:gd name="connsiteY5" fmla="*/ 6694 h 2110254"/>
                <a:gd name="connsiteX0" fmla="*/ 1714500 w 2558712"/>
                <a:gd name="connsiteY0" fmla="*/ 6694 h 2034054"/>
                <a:gd name="connsiteX1" fmla="*/ 2521489 w 2558712"/>
                <a:gd name="connsiteY1" fmla="*/ 133560 h 2034054"/>
                <a:gd name="connsiteX2" fmla="*/ 1592554 w 2558712"/>
                <a:gd name="connsiteY2" fmla="*/ 2032826 h 2034054"/>
                <a:gd name="connsiteX3" fmla="*/ 26294 w 2558712"/>
                <a:gd name="connsiteY3" fmla="*/ 1934576 h 2034054"/>
                <a:gd name="connsiteX4" fmla="*/ 0 w 2558712"/>
                <a:gd name="connsiteY4" fmla="*/ 1644994 h 2034054"/>
                <a:gd name="connsiteX5" fmla="*/ 1714500 w 2558712"/>
                <a:gd name="connsiteY5" fmla="*/ 6694 h 2034054"/>
                <a:gd name="connsiteX0" fmla="*/ 1723167 w 2558712"/>
                <a:gd name="connsiteY0" fmla="*/ 6694 h 2090391"/>
                <a:gd name="connsiteX1" fmla="*/ 2521489 w 2558712"/>
                <a:gd name="connsiteY1" fmla="*/ 189897 h 2090391"/>
                <a:gd name="connsiteX2" fmla="*/ 1592554 w 2558712"/>
                <a:gd name="connsiteY2" fmla="*/ 2089163 h 2090391"/>
                <a:gd name="connsiteX3" fmla="*/ 26294 w 2558712"/>
                <a:gd name="connsiteY3" fmla="*/ 1990913 h 2090391"/>
                <a:gd name="connsiteX4" fmla="*/ 0 w 2558712"/>
                <a:gd name="connsiteY4" fmla="*/ 1701331 h 2090391"/>
                <a:gd name="connsiteX5" fmla="*/ 1723167 w 2558712"/>
                <a:gd name="connsiteY5" fmla="*/ 6694 h 2090391"/>
                <a:gd name="connsiteX0" fmla="*/ 1746423 w 2558712"/>
                <a:gd name="connsiteY0" fmla="*/ 6694 h 2069084"/>
                <a:gd name="connsiteX1" fmla="*/ 2521489 w 2558712"/>
                <a:gd name="connsiteY1" fmla="*/ 168590 h 2069084"/>
                <a:gd name="connsiteX2" fmla="*/ 1592554 w 2558712"/>
                <a:gd name="connsiteY2" fmla="*/ 2067856 h 2069084"/>
                <a:gd name="connsiteX3" fmla="*/ 26294 w 2558712"/>
                <a:gd name="connsiteY3" fmla="*/ 1969606 h 2069084"/>
                <a:gd name="connsiteX4" fmla="*/ 0 w 2558712"/>
                <a:gd name="connsiteY4" fmla="*/ 1680024 h 2069084"/>
                <a:gd name="connsiteX5" fmla="*/ 1746423 w 2558712"/>
                <a:gd name="connsiteY5" fmla="*/ 6694 h 2069084"/>
                <a:gd name="connsiteX0" fmla="*/ 1733422 w 2558712"/>
                <a:gd name="connsiteY0" fmla="*/ 6694 h 2086419"/>
                <a:gd name="connsiteX1" fmla="*/ 2521489 w 2558712"/>
                <a:gd name="connsiteY1" fmla="*/ 185925 h 2086419"/>
                <a:gd name="connsiteX2" fmla="*/ 1592554 w 2558712"/>
                <a:gd name="connsiteY2" fmla="*/ 2085191 h 2086419"/>
                <a:gd name="connsiteX3" fmla="*/ 26294 w 2558712"/>
                <a:gd name="connsiteY3" fmla="*/ 1986941 h 2086419"/>
                <a:gd name="connsiteX4" fmla="*/ 0 w 2558712"/>
                <a:gd name="connsiteY4" fmla="*/ 1697359 h 2086419"/>
                <a:gd name="connsiteX5" fmla="*/ 1733422 w 2558712"/>
                <a:gd name="connsiteY5" fmla="*/ 6694 h 2086419"/>
                <a:gd name="connsiteX0" fmla="*/ 1733422 w 2598928"/>
                <a:gd name="connsiteY0" fmla="*/ 6694 h 2086419"/>
                <a:gd name="connsiteX1" fmla="*/ 2521489 w 2598928"/>
                <a:gd name="connsiteY1" fmla="*/ 185925 h 2086419"/>
                <a:gd name="connsiteX2" fmla="*/ 1592554 w 2598928"/>
                <a:gd name="connsiteY2" fmla="*/ 2085191 h 2086419"/>
                <a:gd name="connsiteX3" fmla="*/ 26294 w 2598928"/>
                <a:gd name="connsiteY3" fmla="*/ 1986941 h 2086419"/>
                <a:gd name="connsiteX4" fmla="*/ 0 w 2598928"/>
                <a:gd name="connsiteY4" fmla="*/ 1697359 h 2086419"/>
                <a:gd name="connsiteX5" fmla="*/ 1733422 w 2598928"/>
                <a:gd name="connsiteY5" fmla="*/ 6694 h 2086419"/>
                <a:gd name="connsiteX0" fmla="*/ 1733422 w 2825940"/>
                <a:gd name="connsiteY0" fmla="*/ 6694 h 2086419"/>
                <a:gd name="connsiteX1" fmla="*/ 2748501 w 2825940"/>
                <a:gd name="connsiteY1" fmla="*/ 795525 h 2086419"/>
                <a:gd name="connsiteX2" fmla="*/ 1592554 w 2825940"/>
                <a:gd name="connsiteY2" fmla="*/ 2085191 h 2086419"/>
                <a:gd name="connsiteX3" fmla="*/ 26294 w 2825940"/>
                <a:gd name="connsiteY3" fmla="*/ 1986941 h 2086419"/>
                <a:gd name="connsiteX4" fmla="*/ 0 w 2825940"/>
                <a:gd name="connsiteY4" fmla="*/ 1697359 h 2086419"/>
                <a:gd name="connsiteX5" fmla="*/ 1733422 w 2825940"/>
                <a:gd name="connsiteY5" fmla="*/ 6694 h 2086419"/>
                <a:gd name="connsiteX0" fmla="*/ 1733422 w 2882254"/>
                <a:gd name="connsiteY0" fmla="*/ 222012 h 2301737"/>
                <a:gd name="connsiteX1" fmla="*/ 2395074 w 2882254"/>
                <a:gd name="connsiteY1" fmla="*/ 580607 h 2301737"/>
                <a:gd name="connsiteX2" fmla="*/ 2748501 w 2882254"/>
                <a:gd name="connsiteY2" fmla="*/ 1010843 h 2301737"/>
                <a:gd name="connsiteX3" fmla="*/ 1592554 w 2882254"/>
                <a:gd name="connsiteY3" fmla="*/ 2300509 h 2301737"/>
                <a:gd name="connsiteX4" fmla="*/ 26294 w 2882254"/>
                <a:gd name="connsiteY4" fmla="*/ 2202259 h 2301737"/>
                <a:gd name="connsiteX5" fmla="*/ 0 w 2882254"/>
                <a:gd name="connsiteY5" fmla="*/ 1912677 h 2301737"/>
                <a:gd name="connsiteX6" fmla="*/ 1733422 w 2882254"/>
                <a:gd name="connsiteY6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21689"/>
                <a:gd name="connsiteY0" fmla="*/ 222012 h 2301737"/>
                <a:gd name="connsiteX1" fmla="*/ 2521689 w 2521689"/>
                <a:gd name="connsiteY1" fmla="*/ 420809 h 2301737"/>
                <a:gd name="connsiteX2" fmla="*/ 1592554 w 2521689"/>
                <a:gd name="connsiteY2" fmla="*/ 2300509 h 2301737"/>
                <a:gd name="connsiteX3" fmla="*/ 26294 w 2521689"/>
                <a:gd name="connsiteY3" fmla="*/ 2202259 h 2301737"/>
                <a:gd name="connsiteX4" fmla="*/ 0 w 2521689"/>
                <a:gd name="connsiteY4" fmla="*/ 1912677 h 2301737"/>
                <a:gd name="connsiteX5" fmla="*/ 1733422 w 2521689"/>
                <a:gd name="connsiteY5" fmla="*/ 222012 h 2301737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689" h="2079725">
                  <a:moveTo>
                    <a:pt x="1733422" y="0"/>
                  </a:moveTo>
                  <a:cubicBezTo>
                    <a:pt x="2016668" y="8807"/>
                    <a:pt x="2267848" y="48430"/>
                    <a:pt x="2521689" y="198797"/>
                  </a:cubicBezTo>
                  <a:lnTo>
                    <a:pt x="1592554" y="2078497"/>
                  </a:lnTo>
                  <a:cubicBezTo>
                    <a:pt x="1029631" y="2079725"/>
                    <a:pt x="291720" y="2044886"/>
                    <a:pt x="26294" y="1980247"/>
                  </a:cubicBezTo>
                  <a:cubicBezTo>
                    <a:pt x="8359" y="1886332"/>
                    <a:pt x="0" y="1789475"/>
                    <a:pt x="0" y="1690665"/>
                  </a:cubicBezTo>
                  <a:cubicBezTo>
                    <a:pt x="0" y="743773"/>
                    <a:pt x="786530" y="0"/>
                    <a:pt x="1733422" y="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6">
                    <a:lumMod val="75000"/>
                    <a:shade val="30000"/>
                    <a:satMod val="115000"/>
                    <a:alpha val="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  <a:alpha val="46000"/>
                  </a:schemeClr>
                </a:gs>
              </a:gsLst>
              <a:lin ang="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B134D76-F286-40AF-9A4C-555C743850EB}"/>
                </a:ext>
              </a:extLst>
            </p:cNvPr>
            <p:cNvSpPr/>
            <p:nvPr/>
          </p:nvSpPr>
          <p:spPr>
            <a:xfrm>
              <a:off x="9121108" y="322059"/>
              <a:ext cx="1271944" cy="76205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48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3392328-43DA-4E01-A447-AD38FE5246CA}"/>
                </a:ext>
              </a:extLst>
            </p:cNvPr>
            <p:cNvSpPr txBox="1"/>
            <p:nvPr/>
          </p:nvSpPr>
          <p:spPr>
            <a:xfrm>
              <a:off x="8682652" y="1487798"/>
              <a:ext cx="232748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BDA14A1-3948-40DE-94A9-B08FFCFC0EDB}"/>
                </a:ext>
              </a:extLst>
            </p:cNvPr>
            <p:cNvSpPr txBox="1"/>
            <p:nvPr/>
          </p:nvSpPr>
          <p:spPr>
            <a:xfrm>
              <a:off x="8875699" y="731052"/>
              <a:ext cx="399083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8439CE9-BA33-4B0A-81FD-E8DF85BFAE08}"/>
                </a:ext>
              </a:extLst>
            </p:cNvPr>
            <p:cNvSpPr txBox="1"/>
            <p:nvPr/>
          </p:nvSpPr>
          <p:spPr>
            <a:xfrm>
              <a:off x="9516423" y="436764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160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0B7C428-59D8-4969-B1A4-49A48E58E957}"/>
                </a:ext>
              </a:extLst>
            </p:cNvPr>
            <p:cNvSpPr txBox="1"/>
            <p:nvPr/>
          </p:nvSpPr>
          <p:spPr>
            <a:xfrm>
              <a:off x="10126021" y="710033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220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AC27F6B-90C4-4488-89E5-A2E8C46D5B01}"/>
                </a:ext>
              </a:extLst>
            </p:cNvPr>
            <p:cNvSpPr txBox="1"/>
            <p:nvPr/>
          </p:nvSpPr>
          <p:spPr>
            <a:xfrm>
              <a:off x="10439400" y="1487798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280</a:t>
              </a:r>
            </a:p>
          </p:txBody>
        </p:sp>
        <p:grpSp>
          <p:nvGrpSpPr>
            <p:cNvPr id="144" name="Group 197">
              <a:extLst>
                <a:ext uri="{FF2B5EF4-FFF2-40B4-BE49-F238E27FC236}">
                  <a16:creationId xmlns:a16="http://schemas.microsoft.com/office/drawing/2014/main" id="{5F9A19F2-179B-40EA-B939-56C069416114}"/>
                </a:ext>
              </a:extLst>
            </p:cNvPr>
            <p:cNvGrpSpPr/>
            <p:nvPr/>
          </p:nvGrpSpPr>
          <p:grpSpPr>
            <a:xfrm rot="3949038">
              <a:off x="8906483" y="815638"/>
              <a:ext cx="1671708" cy="1671706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C75CC8E-7BFE-4A47-BD3B-3F6E83E81E02}"/>
                  </a:ext>
                </a:extLst>
              </p:cNvPr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Trapezoid 83">
                <a:extLst>
                  <a:ext uri="{FF2B5EF4-FFF2-40B4-BE49-F238E27FC236}">
                    <a16:creationId xmlns:a16="http://schemas.microsoft.com/office/drawing/2014/main" id="{33F61C8C-91ED-4EB1-B44A-0FF7801DC1AE}"/>
                  </a:ext>
                </a:extLst>
              </p:cNvPr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94783A5-5748-43F9-978A-6E0AF79F73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B6D0BB-8301-4693-999E-7C4D3EFF04AD}"/>
              </a:ext>
            </a:extLst>
          </p:cNvPr>
          <p:cNvGrpSpPr/>
          <p:nvPr/>
        </p:nvGrpSpPr>
        <p:grpSpPr>
          <a:xfrm>
            <a:off x="1296959" y="304800"/>
            <a:ext cx="2323436" cy="2320789"/>
            <a:chOff x="1296959" y="304800"/>
            <a:chExt cx="2323436" cy="2320789"/>
          </a:xfrm>
        </p:grpSpPr>
        <p:sp>
          <p:nvSpPr>
            <p:cNvPr id="120" name="Freeform 356">
              <a:extLst>
                <a:ext uri="{FF2B5EF4-FFF2-40B4-BE49-F238E27FC236}">
                  <a16:creationId xmlns:a16="http://schemas.microsoft.com/office/drawing/2014/main" id="{2FD34BD1-CBCE-486D-9EB1-D48D09B2B98C}"/>
                </a:ext>
              </a:extLst>
            </p:cNvPr>
            <p:cNvSpPr/>
            <p:nvPr/>
          </p:nvSpPr>
          <p:spPr>
            <a:xfrm>
              <a:off x="1308049" y="304800"/>
              <a:ext cx="2312346" cy="1492732"/>
            </a:xfrm>
            <a:custGeom>
              <a:avLst/>
              <a:gdLst>
                <a:gd name="connsiteX0" fmla="*/ 0 w 3667760"/>
                <a:gd name="connsiteY0" fmla="*/ 2306320 h 2316480"/>
                <a:gd name="connsiteX1" fmla="*/ 1838960 w 3667760"/>
                <a:gd name="connsiteY1" fmla="*/ 0 h 2316480"/>
                <a:gd name="connsiteX2" fmla="*/ 3667760 w 3667760"/>
                <a:gd name="connsiteY2" fmla="*/ 2316480 h 2316480"/>
                <a:gd name="connsiteX3" fmla="*/ 0 w 3667760"/>
                <a:gd name="connsiteY3" fmla="*/ 2306320 h 2316480"/>
                <a:gd name="connsiteX0" fmla="*/ 0 w 3667760"/>
                <a:gd name="connsiteY0" fmla="*/ 2306351 h 2316511"/>
                <a:gd name="connsiteX1" fmla="*/ 1838960 w 3667760"/>
                <a:gd name="connsiteY1" fmla="*/ 31 h 2316511"/>
                <a:gd name="connsiteX2" fmla="*/ 3667760 w 3667760"/>
                <a:gd name="connsiteY2" fmla="*/ 2316511 h 2316511"/>
                <a:gd name="connsiteX3" fmla="*/ 0 w 3667760"/>
                <a:gd name="connsiteY3" fmla="*/ 2306351 h 2316511"/>
                <a:gd name="connsiteX0" fmla="*/ 0 w 3730196"/>
                <a:gd name="connsiteY0" fmla="*/ 2306378 h 2316538"/>
                <a:gd name="connsiteX1" fmla="*/ 1838960 w 3730196"/>
                <a:gd name="connsiteY1" fmla="*/ 58 h 2316538"/>
                <a:gd name="connsiteX2" fmla="*/ 3667760 w 3730196"/>
                <a:gd name="connsiteY2" fmla="*/ 2316538 h 2316538"/>
                <a:gd name="connsiteX3" fmla="*/ 0 w 3730196"/>
                <a:gd name="connsiteY3" fmla="*/ 2306378 h 2316538"/>
                <a:gd name="connsiteX0" fmla="*/ 39759 w 3769955"/>
                <a:gd name="connsiteY0" fmla="*/ 2306378 h 2316538"/>
                <a:gd name="connsiteX1" fmla="*/ 1878719 w 3769955"/>
                <a:gd name="connsiteY1" fmla="*/ 58 h 2316538"/>
                <a:gd name="connsiteX2" fmla="*/ 3707519 w 3769955"/>
                <a:gd name="connsiteY2" fmla="*/ 2316538 h 2316538"/>
                <a:gd name="connsiteX3" fmla="*/ 39759 w 3769955"/>
                <a:gd name="connsiteY3" fmla="*/ 2306378 h 2316538"/>
                <a:gd name="connsiteX0" fmla="*/ 39759 w 3769955"/>
                <a:gd name="connsiteY0" fmla="*/ 2306378 h 2382969"/>
                <a:gd name="connsiteX1" fmla="*/ 1878719 w 3769955"/>
                <a:gd name="connsiteY1" fmla="*/ 58 h 2382969"/>
                <a:gd name="connsiteX2" fmla="*/ 3707519 w 3769955"/>
                <a:gd name="connsiteY2" fmla="*/ 2316538 h 2382969"/>
                <a:gd name="connsiteX3" fmla="*/ 39759 w 3769955"/>
                <a:gd name="connsiteY3" fmla="*/ 2306378 h 2382969"/>
                <a:gd name="connsiteX0" fmla="*/ 39759 w 3769955"/>
                <a:gd name="connsiteY0" fmla="*/ 2306378 h 2449257"/>
                <a:gd name="connsiteX1" fmla="*/ 1878719 w 3769955"/>
                <a:gd name="connsiteY1" fmla="*/ 58 h 2449257"/>
                <a:gd name="connsiteX2" fmla="*/ 3707519 w 3769955"/>
                <a:gd name="connsiteY2" fmla="*/ 2316538 h 2449257"/>
                <a:gd name="connsiteX3" fmla="*/ 39759 w 3769955"/>
                <a:gd name="connsiteY3" fmla="*/ 2306378 h 2449257"/>
                <a:gd name="connsiteX0" fmla="*/ 39759 w 3746907"/>
                <a:gd name="connsiteY0" fmla="*/ 2306373 h 2449252"/>
                <a:gd name="connsiteX1" fmla="*/ 1878719 w 3746907"/>
                <a:gd name="connsiteY1" fmla="*/ 53 h 2449252"/>
                <a:gd name="connsiteX2" fmla="*/ 3707519 w 3746907"/>
                <a:gd name="connsiteY2" fmla="*/ 2316533 h 2449252"/>
                <a:gd name="connsiteX3" fmla="*/ 39759 w 3746907"/>
                <a:gd name="connsiteY3" fmla="*/ 2306373 h 2449252"/>
                <a:gd name="connsiteX0" fmla="*/ 39759 w 3758053"/>
                <a:gd name="connsiteY0" fmla="*/ 2306373 h 2449252"/>
                <a:gd name="connsiteX1" fmla="*/ 1878719 w 3758053"/>
                <a:gd name="connsiteY1" fmla="*/ 53 h 2449252"/>
                <a:gd name="connsiteX2" fmla="*/ 3707519 w 3758053"/>
                <a:gd name="connsiteY2" fmla="*/ 2316533 h 2449252"/>
                <a:gd name="connsiteX3" fmla="*/ 39759 w 3758053"/>
                <a:gd name="connsiteY3" fmla="*/ 2306373 h 2449252"/>
                <a:gd name="connsiteX0" fmla="*/ 39759 w 3740359"/>
                <a:gd name="connsiteY0" fmla="*/ 2306371 h 2449250"/>
                <a:gd name="connsiteX1" fmla="*/ 1878719 w 3740359"/>
                <a:gd name="connsiteY1" fmla="*/ 51 h 2449250"/>
                <a:gd name="connsiteX2" fmla="*/ 3707519 w 3740359"/>
                <a:gd name="connsiteY2" fmla="*/ 2316531 h 2449250"/>
                <a:gd name="connsiteX3" fmla="*/ 39759 w 3740359"/>
                <a:gd name="connsiteY3" fmla="*/ 2306371 h 2449250"/>
                <a:gd name="connsiteX0" fmla="*/ 39759 w 3743144"/>
                <a:gd name="connsiteY0" fmla="*/ 2306371 h 2449250"/>
                <a:gd name="connsiteX1" fmla="*/ 1878719 w 3743144"/>
                <a:gd name="connsiteY1" fmla="*/ 51 h 2449250"/>
                <a:gd name="connsiteX2" fmla="*/ 3707519 w 3743144"/>
                <a:gd name="connsiteY2" fmla="*/ 2316531 h 2449250"/>
                <a:gd name="connsiteX3" fmla="*/ 39759 w 3743144"/>
                <a:gd name="connsiteY3" fmla="*/ 2306371 h 2449250"/>
                <a:gd name="connsiteX0" fmla="*/ 39759 w 3743144"/>
                <a:gd name="connsiteY0" fmla="*/ 2271648 h 2414527"/>
                <a:gd name="connsiteX1" fmla="*/ 1878719 w 3743144"/>
                <a:gd name="connsiteY1" fmla="*/ 53 h 2414527"/>
                <a:gd name="connsiteX2" fmla="*/ 3707519 w 3743144"/>
                <a:gd name="connsiteY2" fmla="*/ 2281808 h 2414527"/>
                <a:gd name="connsiteX3" fmla="*/ 39759 w 3743144"/>
                <a:gd name="connsiteY3" fmla="*/ 2271648 h 2414527"/>
                <a:gd name="connsiteX0" fmla="*/ 36887 w 3740272"/>
                <a:gd name="connsiteY0" fmla="*/ 2271648 h 2414527"/>
                <a:gd name="connsiteX1" fmla="*/ 1875847 w 3740272"/>
                <a:gd name="connsiteY1" fmla="*/ 53 h 2414527"/>
                <a:gd name="connsiteX2" fmla="*/ 3704647 w 3740272"/>
                <a:gd name="connsiteY2" fmla="*/ 2281808 h 2414527"/>
                <a:gd name="connsiteX3" fmla="*/ 36887 w 3740272"/>
                <a:gd name="connsiteY3" fmla="*/ 2271648 h 24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272" h="2414527">
                  <a:moveTo>
                    <a:pt x="36887" y="2271648"/>
                  </a:moveTo>
                  <a:cubicBezTo>
                    <a:pt x="-210280" y="909094"/>
                    <a:pt x="827335" y="8181"/>
                    <a:pt x="1875847" y="53"/>
                  </a:cubicBezTo>
                  <a:cubicBezTo>
                    <a:pt x="2924359" y="-8075"/>
                    <a:pt x="3945477" y="921963"/>
                    <a:pt x="3704647" y="2281808"/>
                  </a:cubicBezTo>
                  <a:cubicBezTo>
                    <a:pt x="2847820" y="2479589"/>
                    <a:pt x="875426" y="2439627"/>
                    <a:pt x="36887" y="2271648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Oval 7">
              <a:extLst>
                <a:ext uri="{FF2B5EF4-FFF2-40B4-BE49-F238E27FC236}">
                  <a16:creationId xmlns:a16="http://schemas.microsoft.com/office/drawing/2014/main" id="{18134B9D-5D1F-470D-B5F0-47CF10E98522}"/>
                </a:ext>
              </a:extLst>
            </p:cNvPr>
            <p:cNvSpPr/>
            <p:nvPr/>
          </p:nvSpPr>
          <p:spPr>
            <a:xfrm>
              <a:off x="1410615" y="418479"/>
              <a:ext cx="2119910" cy="1295728"/>
            </a:xfrm>
            <a:custGeom>
              <a:avLst/>
              <a:gdLst/>
              <a:ahLst/>
              <a:cxnLst/>
              <a:rect l="l" t="t" r="r" b="b"/>
              <a:pathLst>
                <a:path w="3429000" h="2095867">
                  <a:moveTo>
                    <a:pt x="1714500" y="0"/>
                  </a:moveTo>
                  <a:cubicBezTo>
                    <a:pt x="2661392" y="0"/>
                    <a:pt x="3429000" y="767608"/>
                    <a:pt x="3429000" y="1714500"/>
                  </a:cubicBezTo>
                  <a:cubicBezTo>
                    <a:pt x="3429000" y="1810740"/>
                    <a:pt x="3421071" y="1905129"/>
                    <a:pt x="3403831" y="1996716"/>
                  </a:cubicBezTo>
                  <a:cubicBezTo>
                    <a:pt x="2134887" y="2155805"/>
                    <a:pt x="776404" y="2097013"/>
                    <a:pt x="26294" y="2004082"/>
                  </a:cubicBezTo>
                  <a:cubicBezTo>
                    <a:pt x="8359" y="1910167"/>
                    <a:pt x="0" y="1813310"/>
                    <a:pt x="0" y="1714500"/>
                  </a:cubicBezTo>
                  <a:cubicBezTo>
                    <a:pt x="0" y="767608"/>
                    <a:pt x="767608" y="0"/>
                    <a:pt x="17145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Oval 7">
              <a:extLst>
                <a:ext uri="{FF2B5EF4-FFF2-40B4-BE49-F238E27FC236}">
                  <a16:creationId xmlns:a16="http://schemas.microsoft.com/office/drawing/2014/main" id="{83BFC5AD-C956-401D-9EAE-DED4E700E65A}"/>
                </a:ext>
              </a:extLst>
            </p:cNvPr>
            <p:cNvSpPr/>
            <p:nvPr/>
          </p:nvSpPr>
          <p:spPr>
            <a:xfrm>
              <a:off x="1296959" y="418503"/>
              <a:ext cx="1558982" cy="1285748"/>
            </a:xfrm>
            <a:custGeom>
              <a:avLst/>
              <a:gdLst>
                <a:gd name="connsiteX0" fmla="*/ 1714500 w 3429000"/>
                <a:gd name="connsiteY0" fmla="*/ 251906 h 2407711"/>
                <a:gd name="connsiteX1" fmla="*/ 2521489 w 3429000"/>
                <a:gd name="connsiteY1" fmla="*/ 454972 h 2407711"/>
                <a:gd name="connsiteX2" fmla="*/ 3429000 w 3429000"/>
                <a:gd name="connsiteY2" fmla="*/ 1966406 h 2407711"/>
                <a:gd name="connsiteX3" fmla="*/ 3403831 w 3429000"/>
                <a:gd name="connsiteY3" fmla="*/ 2248622 h 2407711"/>
                <a:gd name="connsiteX4" fmla="*/ 26294 w 3429000"/>
                <a:gd name="connsiteY4" fmla="*/ 2255988 h 2407711"/>
                <a:gd name="connsiteX5" fmla="*/ 0 w 3429000"/>
                <a:gd name="connsiteY5" fmla="*/ 1966406 h 2407711"/>
                <a:gd name="connsiteX6" fmla="*/ 1714500 w 3429000"/>
                <a:gd name="connsiteY6" fmla="*/ 251906 h 2407711"/>
                <a:gd name="connsiteX0" fmla="*/ 1714500 w 3819697"/>
                <a:gd name="connsiteY0" fmla="*/ 251906 h 2407711"/>
                <a:gd name="connsiteX1" fmla="*/ 2521489 w 3819697"/>
                <a:gd name="connsiteY1" fmla="*/ 454972 h 2407711"/>
                <a:gd name="connsiteX2" fmla="*/ 3403831 w 3819697"/>
                <a:gd name="connsiteY2" fmla="*/ 2248622 h 2407711"/>
                <a:gd name="connsiteX3" fmla="*/ 26294 w 3819697"/>
                <a:gd name="connsiteY3" fmla="*/ 2255988 h 2407711"/>
                <a:gd name="connsiteX4" fmla="*/ 0 w 3819697"/>
                <a:gd name="connsiteY4" fmla="*/ 1966406 h 2407711"/>
                <a:gd name="connsiteX5" fmla="*/ 1714500 w 3819697"/>
                <a:gd name="connsiteY5" fmla="*/ 251906 h 2407711"/>
                <a:gd name="connsiteX0" fmla="*/ 1714500 w 3558653"/>
                <a:gd name="connsiteY0" fmla="*/ 251906 h 2565166"/>
                <a:gd name="connsiteX1" fmla="*/ 2521489 w 3558653"/>
                <a:gd name="connsiteY1" fmla="*/ 454972 h 2565166"/>
                <a:gd name="connsiteX2" fmla="*/ 3403831 w 3558653"/>
                <a:gd name="connsiteY2" fmla="*/ 2248622 h 2565166"/>
                <a:gd name="connsiteX3" fmla="*/ 1592554 w 3558653"/>
                <a:gd name="connsiteY3" fmla="*/ 2354238 h 2565166"/>
                <a:gd name="connsiteX4" fmla="*/ 26294 w 3558653"/>
                <a:gd name="connsiteY4" fmla="*/ 2255988 h 2565166"/>
                <a:gd name="connsiteX5" fmla="*/ 0 w 3558653"/>
                <a:gd name="connsiteY5" fmla="*/ 1966406 h 2565166"/>
                <a:gd name="connsiteX6" fmla="*/ 1714500 w 3558653"/>
                <a:gd name="connsiteY6" fmla="*/ 251906 h 2565166"/>
                <a:gd name="connsiteX0" fmla="*/ 1714500 w 2541813"/>
                <a:gd name="connsiteY0" fmla="*/ 251906 h 2355466"/>
                <a:gd name="connsiteX1" fmla="*/ 2521489 w 2541813"/>
                <a:gd name="connsiteY1" fmla="*/ 454972 h 2355466"/>
                <a:gd name="connsiteX2" fmla="*/ 1592554 w 2541813"/>
                <a:gd name="connsiteY2" fmla="*/ 2354238 h 2355466"/>
                <a:gd name="connsiteX3" fmla="*/ 26294 w 2541813"/>
                <a:gd name="connsiteY3" fmla="*/ 2255988 h 2355466"/>
                <a:gd name="connsiteX4" fmla="*/ 0 w 2541813"/>
                <a:gd name="connsiteY4" fmla="*/ 1966406 h 2355466"/>
                <a:gd name="connsiteX5" fmla="*/ 1714500 w 2541813"/>
                <a:gd name="connsiteY5" fmla="*/ 251906 h 2355466"/>
                <a:gd name="connsiteX0" fmla="*/ 1714500 w 2521489"/>
                <a:gd name="connsiteY0" fmla="*/ 251906 h 2355466"/>
                <a:gd name="connsiteX1" fmla="*/ 2521489 w 2521489"/>
                <a:gd name="connsiteY1" fmla="*/ 454972 h 2355466"/>
                <a:gd name="connsiteX2" fmla="*/ 1592554 w 2521489"/>
                <a:gd name="connsiteY2" fmla="*/ 2354238 h 2355466"/>
                <a:gd name="connsiteX3" fmla="*/ 26294 w 2521489"/>
                <a:gd name="connsiteY3" fmla="*/ 2255988 h 2355466"/>
                <a:gd name="connsiteX4" fmla="*/ 0 w 2521489"/>
                <a:gd name="connsiteY4" fmla="*/ 1966406 h 2355466"/>
                <a:gd name="connsiteX5" fmla="*/ 1714500 w 2521489"/>
                <a:gd name="connsiteY5" fmla="*/ 251906 h 2355466"/>
                <a:gd name="connsiteX0" fmla="*/ 1714500 w 2558712"/>
                <a:gd name="connsiteY0" fmla="*/ 251906 h 2355466"/>
                <a:gd name="connsiteX1" fmla="*/ 2521489 w 2558712"/>
                <a:gd name="connsiteY1" fmla="*/ 454972 h 2355466"/>
                <a:gd name="connsiteX2" fmla="*/ 1592554 w 2558712"/>
                <a:gd name="connsiteY2" fmla="*/ 2354238 h 2355466"/>
                <a:gd name="connsiteX3" fmla="*/ 26294 w 2558712"/>
                <a:gd name="connsiteY3" fmla="*/ 2255988 h 2355466"/>
                <a:gd name="connsiteX4" fmla="*/ 0 w 2558712"/>
                <a:gd name="connsiteY4" fmla="*/ 1966406 h 2355466"/>
                <a:gd name="connsiteX5" fmla="*/ 1714500 w 2558712"/>
                <a:gd name="connsiteY5" fmla="*/ 251906 h 2355466"/>
                <a:gd name="connsiteX0" fmla="*/ 1714500 w 2558712"/>
                <a:gd name="connsiteY0" fmla="*/ 0 h 2103560"/>
                <a:gd name="connsiteX1" fmla="*/ 2521489 w 2558712"/>
                <a:gd name="connsiteY1" fmla="*/ 203066 h 2103560"/>
                <a:gd name="connsiteX2" fmla="*/ 1592554 w 2558712"/>
                <a:gd name="connsiteY2" fmla="*/ 2102332 h 2103560"/>
                <a:gd name="connsiteX3" fmla="*/ 26294 w 2558712"/>
                <a:gd name="connsiteY3" fmla="*/ 2004082 h 2103560"/>
                <a:gd name="connsiteX4" fmla="*/ 0 w 2558712"/>
                <a:gd name="connsiteY4" fmla="*/ 1714500 h 2103560"/>
                <a:gd name="connsiteX5" fmla="*/ 1714500 w 2558712"/>
                <a:gd name="connsiteY5" fmla="*/ 0 h 2103560"/>
                <a:gd name="connsiteX0" fmla="*/ 1714500 w 2558712"/>
                <a:gd name="connsiteY0" fmla="*/ 6694 h 2110254"/>
                <a:gd name="connsiteX1" fmla="*/ 2521489 w 2558712"/>
                <a:gd name="connsiteY1" fmla="*/ 209760 h 2110254"/>
                <a:gd name="connsiteX2" fmla="*/ 1592554 w 2558712"/>
                <a:gd name="connsiteY2" fmla="*/ 2109026 h 2110254"/>
                <a:gd name="connsiteX3" fmla="*/ 26294 w 2558712"/>
                <a:gd name="connsiteY3" fmla="*/ 2010776 h 2110254"/>
                <a:gd name="connsiteX4" fmla="*/ 0 w 2558712"/>
                <a:gd name="connsiteY4" fmla="*/ 1721194 h 2110254"/>
                <a:gd name="connsiteX5" fmla="*/ 1714500 w 2558712"/>
                <a:gd name="connsiteY5" fmla="*/ 6694 h 2110254"/>
                <a:gd name="connsiteX0" fmla="*/ 1714500 w 2558712"/>
                <a:gd name="connsiteY0" fmla="*/ 6694 h 2034054"/>
                <a:gd name="connsiteX1" fmla="*/ 2521489 w 2558712"/>
                <a:gd name="connsiteY1" fmla="*/ 133560 h 2034054"/>
                <a:gd name="connsiteX2" fmla="*/ 1592554 w 2558712"/>
                <a:gd name="connsiteY2" fmla="*/ 2032826 h 2034054"/>
                <a:gd name="connsiteX3" fmla="*/ 26294 w 2558712"/>
                <a:gd name="connsiteY3" fmla="*/ 1934576 h 2034054"/>
                <a:gd name="connsiteX4" fmla="*/ 0 w 2558712"/>
                <a:gd name="connsiteY4" fmla="*/ 1644994 h 2034054"/>
                <a:gd name="connsiteX5" fmla="*/ 1714500 w 2558712"/>
                <a:gd name="connsiteY5" fmla="*/ 6694 h 2034054"/>
                <a:gd name="connsiteX0" fmla="*/ 1723167 w 2558712"/>
                <a:gd name="connsiteY0" fmla="*/ 6694 h 2090391"/>
                <a:gd name="connsiteX1" fmla="*/ 2521489 w 2558712"/>
                <a:gd name="connsiteY1" fmla="*/ 189897 h 2090391"/>
                <a:gd name="connsiteX2" fmla="*/ 1592554 w 2558712"/>
                <a:gd name="connsiteY2" fmla="*/ 2089163 h 2090391"/>
                <a:gd name="connsiteX3" fmla="*/ 26294 w 2558712"/>
                <a:gd name="connsiteY3" fmla="*/ 1990913 h 2090391"/>
                <a:gd name="connsiteX4" fmla="*/ 0 w 2558712"/>
                <a:gd name="connsiteY4" fmla="*/ 1701331 h 2090391"/>
                <a:gd name="connsiteX5" fmla="*/ 1723167 w 2558712"/>
                <a:gd name="connsiteY5" fmla="*/ 6694 h 2090391"/>
                <a:gd name="connsiteX0" fmla="*/ 1746423 w 2558712"/>
                <a:gd name="connsiteY0" fmla="*/ 6694 h 2069084"/>
                <a:gd name="connsiteX1" fmla="*/ 2521489 w 2558712"/>
                <a:gd name="connsiteY1" fmla="*/ 168590 h 2069084"/>
                <a:gd name="connsiteX2" fmla="*/ 1592554 w 2558712"/>
                <a:gd name="connsiteY2" fmla="*/ 2067856 h 2069084"/>
                <a:gd name="connsiteX3" fmla="*/ 26294 w 2558712"/>
                <a:gd name="connsiteY3" fmla="*/ 1969606 h 2069084"/>
                <a:gd name="connsiteX4" fmla="*/ 0 w 2558712"/>
                <a:gd name="connsiteY4" fmla="*/ 1680024 h 2069084"/>
                <a:gd name="connsiteX5" fmla="*/ 1746423 w 2558712"/>
                <a:gd name="connsiteY5" fmla="*/ 6694 h 2069084"/>
                <a:gd name="connsiteX0" fmla="*/ 1733422 w 2558712"/>
                <a:gd name="connsiteY0" fmla="*/ 6694 h 2086419"/>
                <a:gd name="connsiteX1" fmla="*/ 2521489 w 2558712"/>
                <a:gd name="connsiteY1" fmla="*/ 185925 h 2086419"/>
                <a:gd name="connsiteX2" fmla="*/ 1592554 w 2558712"/>
                <a:gd name="connsiteY2" fmla="*/ 2085191 h 2086419"/>
                <a:gd name="connsiteX3" fmla="*/ 26294 w 2558712"/>
                <a:gd name="connsiteY3" fmla="*/ 1986941 h 2086419"/>
                <a:gd name="connsiteX4" fmla="*/ 0 w 2558712"/>
                <a:gd name="connsiteY4" fmla="*/ 1697359 h 2086419"/>
                <a:gd name="connsiteX5" fmla="*/ 1733422 w 2558712"/>
                <a:gd name="connsiteY5" fmla="*/ 6694 h 2086419"/>
                <a:gd name="connsiteX0" fmla="*/ 1733422 w 2598928"/>
                <a:gd name="connsiteY0" fmla="*/ 6694 h 2086419"/>
                <a:gd name="connsiteX1" fmla="*/ 2521489 w 2598928"/>
                <a:gd name="connsiteY1" fmla="*/ 185925 h 2086419"/>
                <a:gd name="connsiteX2" fmla="*/ 1592554 w 2598928"/>
                <a:gd name="connsiteY2" fmla="*/ 2085191 h 2086419"/>
                <a:gd name="connsiteX3" fmla="*/ 26294 w 2598928"/>
                <a:gd name="connsiteY3" fmla="*/ 1986941 h 2086419"/>
                <a:gd name="connsiteX4" fmla="*/ 0 w 2598928"/>
                <a:gd name="connsiteY4" fmla="*/ 1697359 h 2086419"/>
                <a:gd name="connsiteX5" fmla="*/ 1733422 w 2598928"/>
                <a:gd name="connsiteY5" fmla="*/ 6694 h 2086419"/>
                <a:gd name="connsiteX0" fmla="*/ 1733422 w 2825940"/>
                <a:gd name="connsiteY0" fmla="*/ 6694 h 2086419"/>
                <a:gd name="connsiteX1" fmla="*/ 2748501 w 2825940"/>
                <a:gd name="connsiteY1" fmla="*/ 795525 h 2086419"/>
                <a:gd name="connsiteX2" fmla="*/ 1592554 w 2825940"/>
                <a:gd name="connsiteY2" fmla="*/ 2085191 h 2086419"/>
                <a:gd name="connsiteX3" fmla="*/ 26294 w 2825940"/>
                <a:gd name="connsiteY3" fmla="*/ 1986941 h 2086419"/>
                <a:gd name="connsiteX4" fmla="*/ 0 w 2825940"/>
                <a:gd name="connsiteY4" fmla="*/ 1697359 h 2086419"/>
                <a:gd name="connsiteX5" fmla="*/ 1733422 w 2825940"/>
                <a:gd name="connsiteY5" fmla="*/ 6694 h 2086419"/>
                <a:gd name="connsiteX0" fmla="*/ 1733422 w 2882254"/>
                <a:gd name="connsiteY0" fmla="*/ 222012 h 2301737"/>
                <a:gd name="connsiteX1" fmla="*/ 2395074 w 2882254"/>
                <a:gd name="connsiteY1" fmla="*/ 580607 h 2301737"/>
                <a:gd name="connsiteX2" fmla="*/ 2748501 w 2882254"/>
                <a:gd name="connsiteY2" fmla="*/ 1010843 h 2301737"/>
                <a:gd name="connsiteX3" fmla="*/ 1592554 w 2882254"/>
                <a:gd name="connsiteY3" fmla="*/ 2300509 h 2301737"/>
                <a:gd name="connsiteX4" fmla="*/ 26294 w 2882254"/>
                <a:gd name="connsiteY4" fmla="*/ 2202259 h 2301737"/>
                <a:gd name="connsiteX5" fmla="*/ 0 w 2882254"/>
                <a:gd name="connsiteY5" fmla="*/ 1912677 h 2301737"/>
                <a:gd name="connsiteX6" fmla="*/ 1733422 w 2882254"/>
                <a:gd name="connsiteY6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418552"/>
                <a:gd name="connsiteY0" fmla="*/ 222012 h 2301737"/>
                <a:gd name="connsiteX1" fmla="*/ 2395074 w 2418552"/>
                <a:gd name="connsiteY1" fmla="*/ 580607 h 2301737"/>
                <a:gd name="connsiteX2" fmla="*/ 1592554 w 2418552"/>
                <a:gd name="connsiteY2" fmla="*/ 2300509 h 2301737"/>
                <a:gd name="connsiteX3" fmla="*/ 26294 w 2418552"/>
                <a:gd name="connsiteY3" fmla="*/ 2202259 h 2301737"/>
                <a:gd name="connsiteX4" fmla="*/ 0 w 2418552"/>
                <a:gd name="connsiteY4" fmla="*/ 1912677 h 2301737"/>
                <a:gd name="connsiteX5" fmla="*/ 1733422 w 2418552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45167"/>
                <a:gd name="connsiteY0" fmla="*/ 222012 h 2301737"/>
                <a:gd name="connsiteX1" fmla="*/ 2521689 w 2545167"/>
                <a:gd name="connsiteY1" fmla="*/ 420809 h 2301737"/>
                <a:gd name="connsiteX2" fmla="*/ 1592554 w 2545167"/>
                <a:gd name="connsiteY2" fmla="*/ 2300509 h 2301737"/>
                <a:gd name="connsiteX3" fmla="*/ 26294 w 2545167"/>
                <a:gd name="connsiteY3" fmla="*/ 2202259 h 2301737"/>
                <a:gd name="connsiteX4" fmla="*/ 0 w 2545167"/>
                <a:gd name="connsiteY4" fmla="*/ 1912677 h 2301737"/>
                <a:gd name="connsiteX5" fmla="*/ 1733422 w 2545167"/>
                <a:gd name="connsiteY5" fmla="*/ 222012 h 2301737"/>
                <a:gd name="connsiteX0" fmla="*/ 1733422 w 2521689"/>
                <a:gd name="connsiteY0" fmla="*/ 222012 h 2301737"/>
                <a:gd name="connsiteX1" fmla="*/ 2521689 w 2521689"/>
                <a:gd name="connsiteY1" fmla="*/ 420809 h 2301737"/>
                <a:gd name="connsiteX2" fmla="*/ 1592554 w 2521689"/>
                <a:gd name="connsiteY2" fmla="*/ 2300509 h 2301737"/>
                <a:gd name="connsiteX3" fmla="*/ 26294 w 2521689"/>
                <a:gd name="connsiteY3" fmla="*/ 2202259 h 2301737"/>
                <a:gd name="connsiteX4" fmla="*/ 0 w 2521689"/>
                <a:gd name="connsiteY4" fmla="*/ 1912677 h 2301737"/>
                <a:gd name="connsiteX5" fmla="*/ 1733422 w 2521689"/>
                <a:gd name="connsiteY5" fmla="*/ 222012 h 2301737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  <a:gd name="connsiteX0" fmla="*/ 1733422 w 2521689"/>
                <a:gd name="connsiteY0" fmla="*/ 0 h 2079725"/>
                <a:gd name="connsiteX1" fmla="*/ 2521689 w 2521689"/>
                <a:gd name="connsiteY1" fmla="*/ 198797 h 2079725"/>
                <a:gd name="connsiteX2" fmla="*/ 1592554 w 2521689"/>
                <a:gd name="connsiteY2" fmla="*/ 2078497 h 2079725"/>
                <a:gd name="connsiteX3" fmla="*/ 26294 w 2521689"/>
                <a:gd name="connsiteY3" fmla="*/ 1980247 h 2079725"/>
                <a:gd name="connsiteX4" fmla="*/ 0 w 2521689"/>
                <a:gd name="connsiteY4" fmla="*/ 1690665 h 2079725"/>
                <a:gd name="connsiteX5" fmla="*/ 1733422 w 2521689"/>
                <a:gd name="connsiteY5" fmla="*/ 0 h 207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1689" h="2079725">
                  <a:moveTo>
                    <a:pt x="1733422" y="0"/>
                  </a:moveTo>
                  <a:cubicBezTo>
                    <a:pt x="2016668" y="8807"/>
                    <a:pt x="2267848" y="48430"/>
                    <a:pt x="2521689" y="198797"/>
                  </a:cubicBezTo>
                  <a:lnTo>
                    <a:pt x="1592554" y="2078497"/>
                  </a:lnTo>
                  <a:cubicBezTo>
                    <a:pt x="1029631" y="2079725"/>
                    <a:pt x="291720" y="2044886"/>
                    <a:pt x="26294" y="1980247"/>
                  </a:cubicBezTo>
                  <a:cubicBezTo>
                    <a:pt x="8359" y="1886332"/>
                    <a:pt x="0" y="1789475"/>
                    <a:pt x="0" y="1690665"/>
                  </a:cubicBezTo>
                  <a:cubicBezTo>
                    <a:pt x="0" y="743773"/>
                    <a:pt x="786530" y="0"/>
                    <a:pt x="1733422" y="0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chemeClr val="accent6">
                    <a:lumMod val="75000"/>
                    <a:shade val="30000"/>
                    <a:satMod val="115000"/>
                    <a:alpha val="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  <a:alpha val="46000"/>
                  </a:schemeClr>
                </a:gs>
              </a:gsLst>
              <a:lin ang="0" scaled="1"/>
              <a:tileRect/>
            </a:gradFill>
            <a:ln w="31750">
              <a:noFill/>
            </a:ln>
            <a:effectLst>
              <a:innerShdw blurRad="381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73E55DE-B418-4B7E-B77C-E73444B206BF}"/>
                </a:ext>
              </a:extLst>
            </p:cNvPr>
            <p:cNvSpPr/>
            <p:nvPr/>
          </p:nvSpPr>
          <p:spPr>
            <a:xfrm>
              <a:off x="1857552" y="322059"/>
              <a:ext cx="1271944" cy="762058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48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Block Arc 128">
              <a:extLst>
                <a:ext uri="{FF2B5EF4-FFF2-40B4-BE49-F238E27FC236}">
                  <a16:creationId xmlns:a16="http://schemas.microsoft.com/office/drawing/2014/main" id="{FBC6F9CC-0B83-47A1-8E87-9071BE3E0AD2}"/>
                </a:ext>
              </a:extLst>
            </p:cNvPr>
            <p:cNvSpPr/>
            <p:nvPr/>
          </p:nvSpPr>
          <p:spPr>
            <a:xfrm>
              <a:off x="1458244" y="603363"/>
              <a:ext cx="2025084" cy="2022226"/>
            </a:xfrm>
            <a:prstGeom prst="blockArc">
              <a:avLst>
                <a:gd name="adj1" fmla="val 10665013"/>
                <a:gd name="adj2" fmla="val 13513122"/>
                <a:gd name="adj3" fmla="val 74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76E7288-1B9A-41B5-B2E2-1F1B4DC929D5}"/>
                </a:ext>
              </a:extLst>
            </p:cNvPr>
            <p:cNvSpPr txBox="1"/>
            <p:nvPr/>
          </p:nvSpPr>
          <p:spPr>
            <a:xfrm>
              <a:off x="1367452" y="1487798"/>
              <a:ext cx="232748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1CE5580-D8D5-425B-8EE7-31F49EEA2FB3}"/>
                </a:ext>
              </a:extLst>
            </p:cNvPr>
            <p:cNvSpPr txBox="1"/>
            <p:nvPr/>
          </p:nvSpPr>
          <p:spPr>
            <a:xfrm>
              <a:off x="2252867" y="436764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160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0A7D48D-7691-4DDA-9E8D-75A49D2BDB7E}"/>
                </a:ext>
              </a:extLst>
            </p:cNvPr>
            <p:cNvSpPr txBox="1"/>
            <p:nvPr/>
          </p:nvSpPr>
          <p:spPr>
            <a:xfrm>
              <a:off x="2862465" y="710033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220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AF9AB68-2C4A-4AAC-A719-8F4521F72AC1}"/>
                </a:ext>
              </a:extLst>
            </p:cNvPr>
            <p:cNvSpPr txBox="1"/>
            <p:nvPr/>
          </p:nvSpPr>
          <p:spPr>
            <a:xfrm>
              <a:off x="3124200" y="1487798"/>
              <a:ext cx="43563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280</a:t>
              </a:r>
            </a:p>
          </p:txBody>
        </p:sp>
        <p:grpSp>
          <p:nvGrpSpPr>
            <p:cNvPr id="130" name="Group 40">
              <a:extLst>
                <a:ext uri="{FF2B5EF4-FFF2-40B4-BE49-F238E27FC236}">
                  <a16:creationId xmlns:a16="http://schemas.microsoft.com/office/drawing/2014/main" id="{469AC17E-739C-4D42-A7BF-DECBA61AA31F}"/>
                </a:ext>
              </a:extLst>
            </p:cNvPr>
            <p:cNvGrpSpPr/>
            <p:nvPr/>
          </p:nvGrpSpPr>
          <p:grpSpPr>
            <a:xfrm rot="17601338">
              <a:off x="1642928" y="815638"/>
              <a:ext cx="1671706" cy="1671706"/>
              <a:chOff x="225386" y="1816068"/>
              <a:chExt cx="2704022" cy="2704022"/>
            </a:xfrm>
            <a:effectLst>
              <a:outerShdw blurRad="38100" dist="508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B41FB93-775D-4866-9063-83DAC61C8F05}"/>
                  </a:ext>
                </a:extLst>
              </p:cNvPr>
              <p:cNvSpPr/>
              <p:nvPr/>
            </p:nvSpPr>
            <p:spPr>
              <a:xfrm>
                <a:off x="225386" y="1816068"/>
                <a:ext cx="2704022" cy="27040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Trapezoid 83">
                <a:extLst>
                  <a:ext uri="{FF2B5EF4-FFF2-40B4-BE49-F238E27FC236}">
                    <a16:creationId xmlns:a16="http://schemas.microsoft.com/office/drawing/2014/main" id="{DBF89A49-9648-47F8-90F7-E0BAAE5EA5AE}"/>
                  </a:ext>
                </a:extLst>
              </p:cNvPr>
              <p:cNvSpPr/>
              <p:nvPr/>
            </p:nvSpPr>
            <p:spPr>
              <a:xfrm>
                <a:off x="1494414" y="1859127"/>
                <a:ext cx="165966" cy="1342568"/>
              </a:xfrm>
              <a:custGeom>
                <a:avLst/>
                <a:gdLst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  <a:gd name="connsiteX0" fmla="*/ 0 w 165966"/>
                  <a:gd name="connsiteY0" fmla="*/ 1342568 h 1342568"/>
                  <a:gd name="connsiteX1" fmla="*/ 82983 w 165966"/>
                  <a:gd name="connsiteY1" fmla="*/ 0 h 1342568"/>
                  <a:gd name="connsiteX2" fmla="*/ 82983 w 165966"/>
                  <a:gd name="connsiteY2" fmla="*/ 0 h 1342568"/>
                  <a:gd name="connsiteX3" fmla="*/ 165966 w 165966"/>
                  <a:gd name="connsiteY3" fmla="*/ 1342568 h 1342568"/>
                  <a:gd name="connsiteX4" fmla="*/ 0 w 165966"/>
                  <a:gd name="connsiteY4" fmla="*/ 1342568 h 134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66" h="1342568">
                    <a:moveTo>
                      <a:pt x="0" y="1342568"/>
                    </a:moveTo>
                    <a:cubicBezTo>
                      <a:pt x="27661" y="895045"/>
                      <a:pt x="53108" y="469629"/>
                      <a:pt x="82983" y="0"/>
                    </a:cubicBezTo>
                    <a:lnTo>
                      <a:pt x="82983" y="0"/>
                    </a:lnTo>
                    <a:lnTo>
                      <a:pt x="165966" y="1342568"/>
                    </a:lnTo>
                    <a:lnTo>
                      <a:pt x="0" y="134256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492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D27DCD31-5C94-4B58-BF22-AD6A71F16B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1133" y="2920419"/>
                <a:ext cx="492529" cy="4925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6801A6-7356-4BC9-BA5E-AE5B769528FF}"/>
                </a:ext>
              </a:extLst>
            </p:cNvPr>
            <p:cNvSpPr txBox="1"/>
            <p:nvPr/>
          </p:nvSpPr>
          <p:spPr>
            <a:xfrm>
              <a:off x="1612144" y="731052"/>
              <a:ext cx="340714" cy="261610"/>
            </a:xfrm>
            <a:prstGeom prst="rect">
              <a:avLst/>
            </a:prstGeom>
            <a:noFill/>
            <a:effectLst>
              <a:outerShdw blurRad="25400" dist="25400" dir="10800000" algn="r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80</a:t>
              </a:r>
            </a:p>
          </p:txBody>
        </p:sp>
      </p:grp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94974986-81BE-40F0-A009-29625D1E921F}"/>
              </a:ext>
            </a:extLst>
          </p:cNvPr>
          <p:cNvSpPr/>
          <p:nvPr/>
        </p:nvSpPr>
        <p:spPr>
          <a:xfrm rot="16200000">
            <a:off x="5730477" y="396472"/>
            <a:ext cx="731050" cy="12192001"/>
          </a:xfrm>
          <a:prstGeom prst="rtTriangle">
            <a:avLst/>
          </a:prstGeom>
          <a:gradFill flip="none" rotWithShape="1">
            <a:gsLst>
              <a:gs pos="100000">
                <a:srgbClr val="002060"/>
              </a:gs>
              <a:gs pos="45000">
                <a:schemeClr val="accent3">
                  <a:lumMod val="0"/>
                  <a:lumOff val="100000"/>
                  <a:alpha val="0"/>
                </a:schemeClr>
              </a:gs>
              <a:gs pos="76000">
                <a:schemeClr val="accent3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6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5" grpId="0" animBg="1"/>
      <p:bldP spid="197" grpId="0" animBg="1"/>
      <p:bldP spid="196" grpId="0" animBg="1"/>
      <p:bldP spid="200" grpId="0" animBg="1"/>
      <p:bldP spid="199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A5A1D90-5362-4AC8-9723-4F7012A30D8A}"/>
              </a:ext>
            </a:extLst>
          </p:cNvPr>
          <p:cNvGrpSpPr/>
          <p:nvPr/>
        </p:nvGrpSpPr>
        <p:grpSpPr>
          <a:xfrm>
            <a:off x="1202028" y="1295400"/>
            <a:ext cx="9787944" cy="4343400"/>
            <a:chOff x="1227864" y="1371601"/>
            <a:chExt cx="8582152" cy="36449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8E9CA7-9133-4382-A01C-008855BD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34" y="1371601"/>
              <a:ext cx="3251199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91A19E-C38F-4C96-9B35-A32A7FE0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864" y="3187701"/>
              <a:ext cx="3251200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3F0F5F-45AE-433D-9D7A-1830DA985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28" y="1371601"/>
              <a:ext cx="2071350" cy="3644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F998DB-29CC-4865-911D-614439E0B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816" y="1371601"/>
              <a:ext cx="3251200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74ABB3-A0A2-4753-B39D-B1B13B61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816" y="3187701"/>
              <a:ext cx="3251200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5A1DB68-D81A-4159-BC28-9370BD8800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3ECFE255-F37A-4FF0-A3D8-CB88EE30EFE1}"/>
              </a:ext>
            </a:extLst>
          </p:cNvPr>
          <p:cNvSpPr/>
          <p:nvPr/>
        </p:nvSpPr>
        <p:spPr>
          <a:xfrm rot="5400000">
            <a:off x="-38100" y="38100"/>
            <a:ext cx="762000" cy="685800"/>
          </a:xfrm>
          <a:prstGeom prst="rtTriangle">
            <a:avLst/>
          </a:prstGeom>
          <a:gradFill flip="none" rotWithShape="1">
            <a:gsLst>
              <a:gs pos="100000">
                <a:srgbClr val="002060"/>
              </a:gs>
              <a:gs pos="45000">
                <a:schemeClr val="accent3">
                  <a:lumMod val="0"/>
                  <a:lumOff val="100000"/>
                </a:schemeClr>
              </a:gs>
              <a:gs pos="57000">
                <a:schemeClr val="accent3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1B2DBE-36EE-41AF-8BBA-D18BD8B9C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679">
            <a:off x="4638472" y="5098840"/>
            <a:ext cx="2915057" cy="1571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A1DB68-D81A-4159-BC28-9370BD880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1B1A10D-F0E7-4D03-ABAA-0C66D7E627EA}"/>
              </a:ext>
            </a:extLst>
          </p:cNvPr>
          <p:cNvGrpSpPr/>
          <p:nvPr/>
        </p:nvGrpSpPr>
        <p:grpSpPr>
          <a:xfrm>
            <a:off x="609599" y="533400"/>
            <a:ext cx="8254606" cy="675620"/>
            <a:chOff x="609599" y="533400"/>
            <a:chExt cx="8254606" cy="6756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B26E88-07CE-49B1-B6E9-DAA5D4E7EC2B}"/>
                </a:ext>
              </a:extLst>
            </p:cNvPr>
            <p:cNvSpPr/>
            <p:nvPr/>
          </p:nvSpPr>
          <p:spPr>
            <a:xfrm>
              <a:off x="609599" y="533400"/>
              <a:ext cx="7377243" cy="675620"/>
            </a:xfrm>
            <a:prstGeom prst="rect">
              <a:avLst/>
            </a:prstGeom>
            <a:gradFill flip="none" rotWithShape="1">
              <a:gsLst>
                <a:gs pos="7500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F60378-CC0D-4DF2-8AEA-F478CE874CB9}"/>
                </a:ext>
              </a:extLst>
            </p:cNvPr>
            <p:cNvSpPr txBox="1"/>
            <p:nvPr/>
          </p:nvSpPr>
          <p:spPr>
            <a:xfrm>
              <a:off x="685800" y="619780"/>
              <a:ext cx="81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kern="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Conventional NDT Services</a:t>
              </a:r>
              <a:endParaRPr lang="en-US" sz="2800" b="1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50E4750-E934-4340-A881-B0DDA9389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353" y="4016244"/>
            <a:ext cx="2124371" cy="2152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74EA00-2C1C-417E-BC8A-829C9CB6F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81200"/>
            <a:ext cx="2476846" cy="18481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000A08-F358-429C-9E75-A1A5CD4D7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9" y="394524"/>
            <a:ext cx="1848108" cy="19052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42287A-1C26-4645-89C6-99A0516F87DA}"/>
              </a:ext>
            </a:extLst>
          </p:cNvPr>
          <p:cNvSpPr/>
          <p:nvPr/>
        </p:nvSpPr>
        <p:spPr>
          <a:xfrm>
            <a:off x="753678" y="1295400"/>
            <a:ext cx="861892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/>
              <a:t>Radiographic Testing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Magnetic Particle Testing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Liquid Penetrant Testing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Ultrasonic Testing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Portable Hardness Testing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XRF -Positive Material Identification Examination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UT Thickness Gauging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EC64B-8789-4D6E-88DF-18EBD8A5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79" y="2133600"/>
            <a:ext cx="2663509" cy="1782130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7F61E35-2C69-4F61-9D6F-E47E5AFCBA9A}"/>
              </a:ext>
            </a:extLst>
          </p:cNvPr>
          <p:cNvSpPr/>
          <p:nvPr/>
        </p:nvSpPr>
        <p:spPr>
          <a:xfrm>
            <a:off x="-152400" y="5791200"/>
            <a:ext cx="1204187" cy="1143000"/>
          </a:xfrm>
          <a:prstGeom prst="rtTriangle">
            <a:avLst/>
          </a:prstGeom>
          <a:gradFill flip="none" rotWithShape="1">
            <a:gsLst>
              <a:gs pos="100000">
                <a:srgbClr val="002060"/>
              </a:gs>
              <a:gs pos="45000">
                <a:schemeClr val="accent3">
                  <a:lumMod val="0"/>
                  <a:lumOff val="100000"/>
                </a:schemeClr>
              </a:gs>
              <a:gs pos="57000">
                <a:schemeClr val="accent3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accent3">
                <a:lumMod val="75000"/>
              </a:schemeClr>
            </a:gs>
            <a:gs pos="55000">
              <a:schemeClr val="bg1"/>
            </a:gs>
            <a:gs pos="100000">
              <a:srgbClr val="7030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C6DF1B-C8EC-4536-B260-81983B06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81200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D8A52D-E498-4AE7-B294-66D14F3A87E7}"/>
              </a:ext>
            </a:extLst>
          </p:cNvPr>
          <p:cNvSpPr txBox="1"/>
          <p:nvPr/>
        </p:nvSpPr>
        <p:spPr>
          <a:xfrm>
            <a:off x="1371600" y="4114800"/>
            <a:ext cx="944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SUPER QUALITY SERVICES</a:t>
            </a:r>
          </a:p>
        </p:txBody>
      </p:sp>
    </p:spTree>
    <p:extLst>
      <p:ext uri="{BB962C8B-B14F-4D97-AF65-F5344CB8AC3E}">
        <p14:creationId xmlns:p14="http://schemas.microsoft.com/office/powerpoint/2010/main" val="192421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A1DB68-D81A-4159-BC28-9370BD880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9D718E-80F6-49FB-AA89-B6F1D19FD39C}"/>
              </a:ext>
            </a:extLst>
          </p:cNvPr>
          <p:cNvGrpSpPr/>
          <p:nvPr/>
        </p:nvGrpSpPr>
        <p:grpSpPr>
          <a:xfrm>
            <a:off x="609599" y="533400"/>
            <a:ext cx="8254606" cy="675620"/>
            <a:chOff x="609599" y="533400"/>
            <a:chExt cx="8254606" cy="6756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CB07C7-FDDC-4CD2-9A21-AD86A499EB46}"/>
                </a:ext>
              </a:extLst>
            </p:cNvPr>
            <p:cNvSpPr/>
            <p:nvPr/>
          </p:nvSpPr>
          <p:spPr>
            <a:xfrm>
              <a:off x="609599" y="533400"/>
              <a:ext cx="7377243" cy="675620"/>
            </a:xfrm>
            <a:prstGeom prst="rect">
              <a:avLst/>
            </a:prstGeom>
            <a:gradFill flip="none" rotWithShape="1">
              <a:gsLst>
                <a:gs pos="7500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F60378-CC0D-4DF2-8AEA-F478CE874CB9}"/>
                </a:ext>
              </a:extLst>
            </p:cNvPr>
            <p:cNvSpPr txBox="1"/>
            <p:nvPr/>
          </p:nvSpPr>
          <p:spPr>
            <a:xfrm>
              <a:off x="685800" y="619780"/>
              <a:ext cx="81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kern="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NDT Services</a:t>
              </a:r>
              <a:endParaRPr lang="en-US" sz="2800" b="1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842287A-1C26-4645-89C6-99A0516F87DA}"/>
              </a:ext>
            </a:extLst>
          </p:cNvPr>
          <p:cNvSpPr/>
          <p:nvPr/>
        </p:nvSpPr>
        <p:spPr>
          <a:xfrm>
            <a:off x="753678" y="1295400"/>
            <a:ext cx="861892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/>
              <a:t>Digital Radiography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Film Digitization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Eddy Current Testing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Remote Visual Inspection-Video Borescope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SHEAROGRAPHY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Phased Array UT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Long Range UT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X –ray Crawler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0BEEE-FB00-4DBB-9938-7EA6105F2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17" y="2447671"/>
            <a:ext cx="2505425" cy="1819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8EA0A3-A3D3-4EA7-A3E5-255CFA65B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16" y="4572000"/>
            <a:ext cx="3644856" cy="1666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14D3D8-6CB6-4F42-8301-63DD284E1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5531"/>
            <a:ext cx="3353268" cy="1476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43BA3-A263-446A-813B-AD910A0A0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34" y="4178706"/>
            <a:ext cx="2438740" cy="1876687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E5BF501-67B0-4107-B0CE-AF9D0D619B65}"/>
              </a:ext>
            </a:extLst>
          </p:cNvPr>
          <p:cNvSpPr/>
          <p:nvPr/>
        </p:nvSpPr>
        <p:spPr>
          <a:xfrm rot="16200000">
            <a:off x="11420750" y="6105251"/>
            <a:ext cx="772180" cy="906079"/>
          </a:xfrm>
          <a:prstGeom prst="rtTriangle">
            <a:avLst/>
          </a:prstGeom>
          <a:gradFill flip="none" rotWithShape="1">
            <a:gsLst>
              <a:gs pos="100000">
                <a:srgbClr val="002060"/>
              </a:gs>
              <a:gs pos="45000">
                <a:schemeClr val="accent3">
                  <a:lumMod val="0"/>
                  <a:lumOff val="100000"/>
                </a:schemeClr>
              </a:gs>
              <a:gs pos="57000">
                <a:schemeClr val="accent3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09D718E-80F6-49FB-AA89-B6F1D19FD39C}"/>
              </a:ext>
            </a:extLst>
          </p:cNvPr>
          <p:cNvGrpSpPr/>
          <p:nvPr/>
        </p:nvGrpSpPr>
        <p:grpSpPr>
          <a:xfrm>
            <a:off x="609599" y="533400"/>
            <a:ext cx="8254606" cy="675620"/>
            <a:chOff x="609599" y="533400"/>
            <a:chExt cx="8254606" cy="6756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CB07C7-FDDC-4CD2-9A21-AD86A499EB46}"/>
                </a:ext>
              </a:extLst>
            </p:cNvPr>
            <p:cNvSpPr/>
            <p:nvPr/>
          </p:nvSpPr>
          <p:spPr>
            <a:xfrm>
              <a:off x="609599" y="533400"/>
              <a:ext cx="7377243" cy="675620"/>
            </a:xfrm>
            <a:prstGeom prst="rect">
              <a:avLst/>
            </a:prstGeom>
            <a:gradFill flip="none" rotWithShape="1">
              <a:gsLst>
                <a:gs pos="75000">
                  <a:schemeClr val="bg1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F60378-CC0D-4DF2-8AEA-F478CE874CB9}"/>
                </a:ext>
              </a:extLst>
            </p:cNvPr>
            <p:cNvSpPr txBox="1"/>
            <p:nvPr/>
          </p:nvSpPr>
          <p:spPr>
            <a:xfrm>
              <a:off x="685800" y="619780"/>
              <a:ext cx="81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kern="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NDT Services</a:t>
              </a:r>
              <a:endParaRPr lang="en-US" sz="2800" b="1" i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E10667-AC86-47E4-B556-F6C12E3A0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18" y="137114"/>
            <a:ext cx="3804164" cy="2762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A1DB68-D81A-4159-BC28-9370BD880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85E1AFF-97AA-4E04-A413-28B72A6E0091}"/>
              </a:ext>
            </a:extLst>
          </p:cNvPr>
          <p:cNvSpPr/>
          <p:nvPr/>
        </p:nvSpPr>
        <p:spPr>
          <a:xfrm rot="16200000">
            <a:off x="6715362" y="1361840"/>
            <a:ext cx="3714279" cy="7391399"/>
          </a:xfrm>
          <a:prstGeom prst="rtTriangle">
            <a:avLst/>
          </a:prstGeom>
          <a:gradFill flip="none" rotWithShape="1">
            <a:gsLst>
              <a:gs pos="67000">
                <a:schemeClr val="tx1"/>
              </a:gs>
              <a:gs pos="100000">
                <a:schemeClr val="accent3">
                  <a:lumMod val="75000"/>
                </a:schemeClr>
              </a:gs>
              <a:gs pos="85000">
                <a:srgbClr val="002060"/>
              </a:gs>
              <a:gs pos="0">
                <a:schemeClr val="accent3">
                  <a:lumMod val="0"/>
                  <a:lumOff val="100000"/>
                </a:schemeClr>
              </a:gs>
              <a:gs pos="10000">
                <a:schemeClr val="accent3">
                  <a:lumMod val="5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2287A-1C26-4645-89C6-99A0516F87DA}"/>
              </a:ext>
            </a:extLst>
          </p:cNvPr>
          <p:cNvSpPr/>
          <p:nvPr/>
        </p:nvSpPr>
        <p:spPr>
          <a:xfrm>
            <a:off x="753678" y="1295400"/>
            <a:ext cx="861892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/>
              <a:t>SHEAROGRAPHY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Phased Array UT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Long Range UT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F5050"/>
                </a:solidFill>
              </a:rPr>
              <a:t>X –ray Crawler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674A2-8DB3-45D8-A455-9EA79612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105175"/>
            <a:ext cx="3135379" cy="2219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2AD7F-A45B-4CA0-91A4-6529AD12D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91" y="4724400"/>
            <a:ext cx="2832834" cy="22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Products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8149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3CAD31-E278-4AB5-AA5F-EEB0919A8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F5FC6B-CBDF-4991-AA63-4BE6B3EC0947}"/>
              </a:ext>
            </a:extLst>
          </p:cNvPr>
          <p:cNvSpPr/>
          <p:nvPr/>
        </p:nvSpPr>
        <p:spPr>
          <a:xfrm>
            <a:off x="519502" y="517452"/>
            <a:ext cx="4346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LINAC -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</a:rPr>
              <a:t>Linatron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 - 9 MeV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6EC3C8-DDFB-40A8-A990-77A8FBBAEB3E}"/>
              </a:ext>
            </a:extLst>
          </p:cNvPr>
          <p:cNvSpPr/>
          <p:nvPr/>
        </p:nvSpPr>
        <p:spPr>
          <a:xfrm>
            <a:off x="6096000" y="5638801"/>
            <a:ext cx="5594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HIGH ENERGY X-RAY SOURCE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58DFF-2F24-48A2-BF0B-F42E8F0D6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42" y="1371600"/>
            <a:ext cx="4461116" cy="4114800"/>
          </a:xfrm>
          <a:prstGeom prst="ellipse">
            <a:avLst/>
          </a:prstGeom>
          <a:effectLst>
            <a:glow rad="292100">
              <a:srgbClr val="FF505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516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C97D3-5CA0-46C0-9322-75253C02E8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57" y="-1219200"/>
            <a:ext cx="12395200" cy="929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F5FC6B-CBDF-4991-AA63-4BE6B3EC0947}"/>
              </a:ext>
            </a:extLst>
          </p:cNvPr>
          <p:cNvSpPr/>
          <p:nvPr/>
        </p:nvSpPr>
        <p:spPr>
          <a:xfrm>
            <a:off x="519502" y="517452"/>
            <a:ext cx="4346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LINAC -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</a:rPr>
              <a:t>Linatron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 - 9 MeV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6EC3C8-DDFB-40A8-A990-77A8FBBAEB3E}"/>
              </a:ext>
            </a:extLst>
          </p:cNvPr>
          <p:cNvSpPr/>
          <p:nvPr/>
        </p:nvSpPr>
        <p:spPr>
          <a:xfrm>
            <a:off x="1295400" y="3435927"/>
            <a:ext cx="9099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/>
              <a:t>We owned 2 </a:t>
            </a:r>
            <a:r>
              <a:rPr lang="en-US" sz="3200" b="1" dirty="0" err="1"/>
              <a:t>Equipments</a:t>
            </a:r>
            <a:r>
              <a:rPr lang="en-US" sz="3200" b="1" dirty="0"/>
              <a:t> (Location: Trichy)</a:t>
            </a:r>
          </a:p>
          <a:p>
            <a:pPr algn="r"/>
            <a:r>
              <a:rPr lang="en-US" sz="3200" b="1" dirty="0">
                <a:solidFill>
                  <a:srgbClr val="FF0000"/>
                </a:solidFill>
              </a:rPr>
              <a:t>Can be used for steel thickness up to 500mm</a:t>
            </a:r>
          </a:p>
          <a:p>
            <a:pPr algn="r"/>
            <a:r>
              <a:rPr lang="en-US" sz="3200" b="1" dirty="0"/>
              <a:t>Achievable sensitivity is 1%</a:t>
            </a:r>
          </a:p>
        </p:txBody>
      </p:sp>
    </p:spTree>
    <p:extLst>
      <p:ext uri="{BB962C8B-B14F-4D97-AF65-F5344CB8AC3E}">
        <p14:creationId xmlns:p14="http://schemas.microsoft.com/office/powerpoint/2010/main" val="28277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0BA56-238F-4516-85E5-574B4E259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A8C21C-16DA-47AE-BCD0-9A8A8E557A73}"/>
              </a:ext>
            </a:extLst>
          </p:cNvPr>
          <p:cNvGrpSpPr/>
          <p:nvPr/>
        </p:nvGrpSpPr>
        <p:grpSpPr>
          <a:xfrm>
            <a:off x="1614357" y="1524000"/>
            <a:ext cx="8963286" cy="2771796"/>
            <a:chOff x="1614357" y="1571604"/>
            <a:chExt cx="8963286" cy="277179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09F649D-92E3-4FB7-B582-D238861F5DB4}"/>
                </a:ext>
              </a:extLst>
            </p:cNvPr>
            <p:cNvSpPr/>
            <p:nvPr/>
          </p:nvSpPr>
          <p:spPr>
            <a:xfrm>
              <a:off x="1614357" y="1571604"/>
              <a:ext cx="8963286" cy="2688336"/>
            </a:xfrm>
            <a:prstGeom prst="rect">
              <a:avLst/>
            </a:prstGeom>
            <a:gradFill flip="none" rotWithShape="1">
              <a:gsLst>
                <a:gs pos="92000">
                  <a:schemeClr val="bg1"/>
                </a:gs>
                <a:gs pos="42000">
                  <a:srgbClr val="E39F1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9FBBF0-0BA3-4D8D-8400-5F0D9C08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571604"/>
              <a:ext cx="6248400" cy="277179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0F5FC6B-CBDF-4991-AA63-4BE6B3EC0947}"/>
              </a:ext>
            </a:extLst>
          </p:cNvPr>
          <p:cNvSpPr/>
          <p:nvPr/>
        </p:nvSpPr>
        <p:spPr>
          <a:xfrm>
            <a:off x="1614357" y="685800"/>
            <a:ext cx="8963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BETATRON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6EC3C8-DDFB-40A8-A990-77A8FBBAEB3E}"/>
              </a:ext>
            </a:extLst>
          </p:cNvPr>
          <p:cNvSpPr/>
          <p:nvPr/>
        </p:nvSpPr>
        <p:spPr>
          <a:xfrm>
            <a:off x="533400" y="4477196"/>
            <a:ext cx="11049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/>
              <a:t>ENERGY –UP TO 10 MeV / For Steel THICKNESS UP TO 400 mm</a:t>
            </a:r>
          </a:p>
          <a:p>
            <a:pPr algn="ctr"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SQS is the only company in India having BETATRON Equipment (up to 10 MeV)</a:t>
            </a:r>
          </a:p>
          <a:p>
            <a:pPr algn="ctr">
              <a:spcAft>
                <a:spcPts val="600"/>
              </a:spcAft>
            </a:pPr>
            <a:r>
              <a:rPr lang="en-US" sz="2600" b="1" dirty="0"/>
              <a:t>3 Nos of 7.5 MeV &amp; 3 Nos of 10 MeV Energy</a:t>
            </a:r>
          </a:p>
          <a:p>
            <a:pPr algn="ctr"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Automatic Film Processing in all sites</a:t>
            </a:r>
          </a:p>
        </p:txBody>
      </p:sp>
    </p:spTree>
    <p:extLst>
      <p:ext uri="{BB962C8B-B14F-4D97-AF65-F5344CB8AC3E}">
        <p14:creationId xmlns:p14="http://schemas.microsoft.com/office/powerpoint/2010/main" val="18321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08D74-B86E-4219-AD6A-47AFAB711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8E0137-FD4F-4336-BFDA-8A67D66C4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3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bg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C6DF1B-C8EC-4536-B260-81983B06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81200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D8A52D-E498-4AE7-B294-66D14F3A87E7}"/>
              </a:ext>
            </a:extLst>
          </p:cNvPr>
          <p:cNvSpPr txBox="1"/>
          <p:nvPr/>
        </p:nvSpPr>
        <p:spPr>
          <a:xfrm>
            <a:off x="1371600" y="4114800"/>
            <a:ext cx="944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SUPER QUALITY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CC3E9-DDA8-4946-AAF4-02A28ED5E1ED}"/>
              </a:ext>
            </a:extLst>
          </p:cNvPr>
          <p:cNvSpPr txBox="1"/>
          <p:nvPr/>
        </p:nvSpPr>
        <p:spPr>
          <a:xfrm>
            <a:off x="1371600" y="4652665"/>
            <a:ext cx="944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5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 SUCCESSFUL NDT PACESETTER</a:t>
            </a:r>
          </a:p>
        </p:txBody>
      </p:sp>
    </p:spTree>
    <p:extLst>
      <p:ext uri="{BB962C8B-B14F-4D97-AF65-F5344CB8AC3E}">
        <p14:creationId xmlns:p14="http://schemas.microsoft.com/office/powerpoint/2010/main" val="1764994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spd="med" advClick="0" advTm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1FF9D1-321C-4E83-A77B-53B08AC39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98407-3EE3-47DD-9A97-49A7CFE45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078DF-2891-4FE0-A612-2E74A3EA3DE3}"/>
              </a:ext>
            </a:extLst>
          </p:cNvPr>
          <p:cNvSpPr txBox="1"/>
          <p:nvPr/>
        </p:nvSpPr>
        <p:spPr>
          <a:xfrm>
            <a:off x="6324600" y="4876800"/>
            <a:ext cx="4420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COMPUTED READIOGRAPHY</a:t>
            </a:r>
          </a:p>
        </p:txBody>
      </p:sp>
    </p:spTree>
    <p:extLst>
      <p:ext uri="{BB962C8B-B14F-4D97-AF65-F5344CB8AC3E}">
        <p14:creationId xmlns:p14="http://schemas.microsoft.com/office/powerpoint/2010/main" val="28446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69C63-7E78-47A9-9BB6-86B59A3A4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AB5749C-9EA3-42B3-B9AD-8AD5324614DC}"/>
              </a:ext>
            </a:extLst>
          </p:cNvPr>
          <p:cNvGrpSpPr/>
          <p:nvPr/>
        </p:nvGrpSpPr>
        <p:grpSpPr>
          <a:xfrm>
            <a:off x="4610100" y="1963783"/>
            <a:ext cx="2971800" cy="3311434"/>
            <a:chOff x="4610100" y="1963783"/>
            <a:chExt cx="2971800" cy="3311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F474EF-1B34-4375-A58F-2902D3C41D7D}"/>
                </a:ext>
              </a:extLst>
            </p:cNvPr>
            <p:cNvSpPr/>
            <p:nvPr/>
          </p:nvSpPr>
          <p:spPr>
            <a:xfrm>
              <a:off x="4610100" y="1963783"/>
              <a:ext cx="2971800" cy="331143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1F8EBB-00B4-4F25-A99C-15D041729BF2}"/>
                </a:ext>
              </a:extLst>
            </p:cNvPr>
            <p:cNvSpPr/>
            <p:nvPr/>
          </p:nvSpPr>
          <p:spPr>
            <a:xfrm>
              <a:off x="4762500" y="2133600"/>
              <a:ext cx="2628900" cy="2989217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CA5BDA-BD49-4CC6-BB00-89B8C094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050" y="2305050"/>
              <a:ext cx="2247900" cy="22479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B98FF9-5FA7-4957-A443-F83060F321BB}"/>
                </a:ext>
              </a:extLst>
            </p:cNvPr>
            <p:cNvSpPr txBox="1"/>
            <p:nvPr/>
          </p:nvSpPr>
          <p:spPr>
            <a:xfrm>
              <a:off x="4972050" y="4572000"/>
              <a:ext cx="22479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Since 1985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9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Clients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15906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B8413-739D-4DC9-BD8F-5A6D2FA84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1038225"/>
            <a:ext cx="8601075" cy="4781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3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Projects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2296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074B81-CC58-49A2-B307-494308E5623E}"/>
              </a:ext>
            </a:extLst>
          </p:cNvPr>
          <p:cNvSpPr/>
          <p:nvPr/>
        </p:nvSpPr>
        <p:spPr>
          <a:xfrm>
            <a:off x="609600" y="594918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</a:rPr>
              <a:t>PROJECTS</a:t>
            </a:r>
            <a:endParaRPr lang="en-US" sz="2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38A41-F673-4B83-B1AB-FBC441EE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1295400"/>
            <a:ext cx="6269557" cy="49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074B81-CC58-49A2-B307-494308E5623E}"/>
              </a:ext>
            </a:extLst>
          </p:cNvPr>
          <p:cNvSpPr/>
          <p:nvPr/>
        </p:nvSpPr>
        <p:spPr>
          <a:xfrm>
            <a:off x="609600" y="594918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</a:rPr>
              <a:t>PROJECTS</a:t>
            </a:r>
            <a:endParaRPr lang="en-US" sz="2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AEFBB-3446-4F91-A69A-73D096366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53" y="1332835"/>
            <a:ext cx="5858693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074B81-CC58-49A2-B307-494308E5623E}"/>
              </a:ext>
            </a:extLst>
          </p:cNvPr>
          <p:cNvSpPr/>
          <p:nvPr/>
        </p:nvSpPr>
        <p:spPr>
          <a:xfrm>
            <a:off x="609600" y="594918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</a:rPr>
              <a:t>PROJECTS</a:t>
            </a:r>
            <a:endParaRPr lang="en-US" sz="28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FD6BF-DB8C-49DE-A30B-F8C2742FA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16" y="1295400"/>
            <a:ext cx="6030167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074B81-CC58-49A2-B307-494308E5623E}"/>
              </a:ext>
            </a:extLst>
          </p:cNvPr>
          <p:cNvSpPr/>
          <p:nvPr/>
        </p:nvSpPr>
        <p:spPr>
          <a:xfrm>
            <a:off x="609600" y="594918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SQS PERFORMS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34B5E-595C-4616-9F16-DEDB0C432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33" y="1351888"/>
            <a:ext cx="5439534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bg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C6DF1B-C8EC-4536-B260-81983B069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81200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D8A52D-E498-4AE7-B294-66D14F3A87E7}"/>
              </a:ext>
            </a:extLst>
          </p:cNvPr>
          <p:cNvSpPr txBox="1"/>
          <p:nvPr/>
        </p:nvSpPr>
        <p:spPr>
          <a:xfrm>
            <a:off x="1371600" y="4114800"/>
            <a:ext cx="944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SUPER QUALITY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CC3E9-DDA8-4946-AAF4-02A28ED5E1ED}"/>
              </a:ext>
            </a:extLst>
          </p:cNvPr>
          <p:cNvSpPr txBox="1"/>
          <p:nvPr/>
        </p:nvSpPr>
        <p:spPr>
          <a:xfrm>
            <a:off x="1371600" y="4652665"/>
            <a:ext cx="944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5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 SUCCESSFUL NDT PACESETTER</a:t>
            </a:r>
          </a:p>
        </p:txBody>
      </p:sp>
    </p:spTree>
    <p:extLst>
      <p:ext uri="{BB962C8B-B14F-4D97-AF65-F5344CB8AC3E}">
        <p14:creationId xmlns:p14="http://schemas.microsoft.com/office/powerpoint/2010/main" val="377849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074B81-CC58-49A2-B307-494308E5623E}"/>
              </a:ext>
            </a:extLst>
          </p:cNvPr>
          <p:cNvSpPr/>
          <p:nvPr/>
        </p:nvSpPr>
        <p:spPr>
          <a:xfrm>
            <a:off x="609600" y="594918"/>
            <a:ext cx="1097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SQS PERFORMS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345CC-E989-4F54-8F9F-4E7716F3A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371600"/>
            <a:ext cx="5943602" cy="44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A9B362-A467-4C2E-A277-C6006523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05A18A-1089-4801-A682-0247DD312385}"/>
              </a:ext>
            </a:extLst>
          </p:cNvPr>
          <p:cNvSpPr/>
          <p:nvPr/>
        </p:nvSpPr>
        <p:spPr>
          <a:xfrm>
            <a:off x="685800" y="304800"/>
            <a:ext cx="9718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AUT / PAUT - Inspection Track Record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A83F51-38F4-4FB2-8124-C5C18C9EC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626366"/>
              </p:ext>
            </p:extLst>
          </p:nvPr>
        </p:nvGraphicFramePr>
        <p:xfrm>
          <a:off x="685800" y="1057783"/>
          <a:ext cx="9718357" cy="474243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09599">
                  <a:extLst>
                    <a:ext uri="{9D8B030D-6E8A-4147-A177-3AD203B41FA5}">
                      <a16:colId xmlns:a16="http://schemas.microsoft.com/office/drawing/2014/main" val="35017985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5523997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09955803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0426573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642615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7011141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1899049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978419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4647396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739336603"/>
                    </a:ext>
                  </a:extLst>
                </a:gridCol>
                <a:gridCol w="802958">
                  <a:extLst>
                    <a:ext uri="{9D8B030D-6E8A-4147-A177-3AD203B41FA5}">
                      <a16:colId xmlns:a16="http://schemas.microsoft.com/office/drawing/2014/main" val="184700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Country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Owner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Contractor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(km)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Joints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Weld Process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Inspection Method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3460115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India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en-US" sz="1200" dirty="0" err="1">
                          <a:effectLst/>
                        </a:rPr>
                        <a:t>Barmer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Mangala Processing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Terminal (MPT)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Expanstion</a:t>
                      </a:r>
                      <a:r>
                        <a:rPr lang="en-US" sz="1200" dirty="0">
                          <a:effectLst/>
                        </a:rPr>
                        <a:t> Project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CAIRN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Jaihind</a:t>
                      </a:r>
                      <a:r>
                        <a:rPr lang="en-US" sz="1200" dirty="0">
                          <a:effectLst/>
                        </a:rPr>
                        <a:t> Project Limited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8",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12",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16"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TIG/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218719131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Saudi Arabia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Kochi </a:t>
                      </a:r>
                      <a:r>
                        <a:rPr lang="en-US" sz="1200" dirty="0" err="1">
                          <a:effectLst/>
                        </a:rPr>
                        <a:t>Koottanad</a:t>
                      </a:r>
                      <a:r>
                        <a:rPr lang="en-US" sz="1200" dirty="0">
                          <a:effectLst/>
                        </a:rPr>
                        <a:t> Bangalore </a:t>
                      </a:r>
                      <a:r>
                        <a:rPr lang="en-US" sz="1200" dirty="0" err="1">
                          <a:effectLst/>
                        </a:rPr>
                        <a:t>Manglore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Ppipeline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(Kochi, </a:t>
                      </a:r>
                      <a:r>
                        <a:rPr lang="en-US" sz="1200" dirty="0" err="1">
                          <a:effectLst/>
                        </a:rPr>
                        <a:t>Koottanad</a:t>
                      </a:r>
                      <a:r>
                        <a:rPr lang="en-US" sz="1200" dirty="0">
                          <a:effectLst/>
                        </a:rPr>
                        <a:t> Pipeline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Project (SEC V))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GAIL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Elimetal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Construction Site ONGC PETRO </a:t>
                      </a:r>
                      <a:r>
                        <a:rPr lang="en-US" sz="1200" dirty="0" err="1">
                          <a:effectLst/>
                        </a:rPr>
                        <a:t>Addtion</a:t>
                      </a:r>
                      <a:r>
                        <a:rPr lang="en-US" sz="1200" dirty="0">
                          <a:effectLst/>
                        </a:rPr>
                        <a:t> Ltd.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3690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3085378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India (Haryana)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 1659 (SEAM PE 1659)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Spear Inspection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ISGEC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Gujarat ISGEC Heavey engineering works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 M,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8 M,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12 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SMAW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2876277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Saudi Arabia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Shaybah</a:t>
                      </a:r>
                      <a:r>
                        <a:rPr lang="en-US" sz="1200" dirty="0">
                          <a:effectLst/>
                        </a:rPr>
                        <a:t> Project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(Natural Gas Liquids)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Saudi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Manifa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860155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Saudi Arabia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Shaybah</a:t>
                      </a:r>
                      <a:r>
                        <a:rPr lang="en-US" sz="1200" dirty="0">
                          <a:effectLst/>
                        </a:rPr>
                        <a:t> Project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Manifa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1476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2376063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Myanmar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Myanmar China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Oil &amp; Gas Pipeline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IXAR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MCPL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9840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8913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4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A9B362-A467-4C2E-A277-C6006523C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5BEB62-AE05-432C-B568-7299F3AE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353617"/>
              </p:ext>
            </p:extLst>
          </p:nvPr>
        </p:nvGraphicFramePr>
        <p:xfrm>
          <a:off x="685800" y="1287780"/>
          <a:ext cx="9718357" cy="43510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88514">
                  <a:extLst>
                    <a:ext uri="{9D8B030D-6E8A-4147-A177-3AD203B41FA5}">
                      <a16:colId xmlns:a16="http://schemas.microsoft.com/office/drawing/2014/main" val="39878256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25220243"/>
                    </a:ext>
                  </a:extLst>
                </a:gridCol>
                <a:gridCol w="1621286">
                  <a:extLst>
                    <a:ext uri="{9D8B030D-6E8A-4147-A177-3AD203B41FA5}">
                      <a16:colId xmlns:a16="http://schemas.microsoft.com/office/drawing/2014/main" val="35711978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4457971"/>
                    </a:ext>
                  </a:extLst>
                </a:gridCol>
                <a:gridCol w="1350514">
                  <a:extLst>
                    <a:ext uri="{9D8B030D-6E8A-4147-A177-3AD203B41FA5}">
                      <a16:colId xmlns:a16="http://schemas.microsoft.com/office/drawing/2014/main" val="30738631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963215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5610467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37007442"/>
                    </a:ext>
                  </a:extLst>
                </a:gridCol>
                <a:gridCol w="582859">
                  <a:extLst>
                    <a:ext uri="{9D8B030D-6E8A-4147-A177-3AD203B41FA5}">
                      <a16:colId xmlns:a16="http://schemas.microsoft.com/office/drawing/2014/main" val="1186400744"/>
                    </a:ext>
                  </a:extLst>
                </a:gridCol>
                <a:gridCol w="657427">
                  <a:extLst>
                    <a:ext uri="{9D8B030D-6E8A-4147-A177-3AD203B41FA5}">
                      <a16:colId xmlns:a16="http://schemas.microsoft.com/office/drawing/2014/main" val="2309096362"/>
                    </a:ext>
                  </a:extLst>
                </a:gridCol>
                <a:gridCol w="1107757">
                  <a:extLst>
                    <a:ext uri="{9D8B030D-6E8A-4147-A177-3AD203B41FA5}">
                      <a16:colId xmlns:a16="http://schemas.microsoft.com/office/drawing/2014/main" val="768724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Country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Project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Owner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Contractor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(km)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Joints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Weld Process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Inspection Method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1548536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2017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Indonesia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MDA‐MBH Field Development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Perthimina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Timas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14"/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20"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2542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3303072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Salem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JSW Steels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JSW STEELS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JINDAL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SMAW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3078199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India (Bangalore)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ISRO Satelite Centre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VSSC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Indian Space Research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Organization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TIG/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PAUT &amp;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Shearography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1548353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India (Bangalore)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ISRO Satelite Centre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Indian Space Research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Organization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Various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Various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TIG/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PAUT &amp;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Shearography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1145197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Indonesia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EPCIC SPL &amp; SPM Pipeline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Perthimina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Hafar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2460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1985443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Indonesia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EPCI For TSB Phase 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Perthimina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Timas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26"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GMAW/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SMAW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AUT/UT/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MPI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91440" anchor="ctr"/>
                </a:tc>
                <a:extLst>
                  <a:ext uri="{0D108BD9-81ED-4DB2-BD59-A6C34878D82A}">
                    <a16:rowId xmlns:a16="http://schemas.microsoft.com/office/drawing/2014/main" val="347717247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2D93741-84D5-4CC1-85AD-31CD167A3413}"/>
              </a:ext>
            </a:extLst>
          </p:cNvPr>
          <p:cNvSpPr/>
          <p:nvPr/>
        </p:nvSpPr>
        <p:spPr>
          <a:xfrm>
            <a:off x="685800" y="304800"/>
            <a:ext cx="9718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AUT / PAUT - Inspection Track Record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074B81-CC58-49A2-B307-494308E5623E}"/>
              </a:ext>
            </a:extLst>
          </p:cNvPr>
          <p:cNvSpPr/>
          <p:nvPr/>
        </p:nvSpPr>
        <p:spPr>
          <a:xfrm>
            <a:off x="609600" y="304800"/>
            <a:ext cx="1097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PROJECTS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75BF0A-1F89-47DE-A1F4-2A0E6C657D25}"/>
              </a:ext>
            </a:extLst>
          </p:cNvPr>
          <p:cNvSpPr/>
          <p:nvPr/>
        </p:nvSpPr>
        <p:spPr>
          <a:xfrm>
            <a:off x="490407" y="923121"/>
            <a:ext cx="1109199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 panose="020B0503020000020004" pitchFamily="34" charset="-127"/>
              </a:rPr>
              <a:t>Client Name 			SQS’s activity		Executed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GR ENGINEERING			RT, MT			1992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L&amp;T Shipyard, </a:t>
            </a:r>
            <a:r>
              <a:rPr lang="en-US" sz="2000" b="1" dirty="0" err="1">
                <a:solidFill>
                  <a:srgbClr val="FF0000"/>
                </a:solidFill>
                <a:latin typeface="Malgun Gothic" panose="020B0503020000020004" pitchFamily="34" charset="-127"/>
              </a:rPr>
              <a:t>Vizakapatnam</a:t>
            </a: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		RT, UT, PT			2000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Hindustan Shipyard			RT, UT, PT			1990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Goa Shipyard			RT, UT			1994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SISCOL, </a:t>
            </a:r>
            <a:r>
              <a:rPr lang="en-US" sz="2000" b="1" dirty="0" err="1">
                <a:solidFill>
                  <a:srgbClr val="000000"/>
                </a:solidFill>
                <a:latin typeface="Malgun Gothic" panose="020B0503020000020004" pitchFamily="34" charset="-127"/>
              </a:rPr>
              <a:t>Pottaneri</a:t>
            </a: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 - Salem		RT, UT MT		1991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CPCL, Chennai &amp; </a:t>
            </a:r>
            <a:r>
              <a:rPr lang="en-US" sz="2000" b="1" dirty="0" err="1">
                <a:solidFill>
                  <a:srgbClr val="FF0000"/>
                </a:solidFill>
                <a:latin typeface="Malgun Gothic" panose="020B0503020000020004" pitchFamily="34" charset="-127"/>
              </a:rPr>
              <a:t>Nagapattinam</a:t>
            </a: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	RT, UT, MT		1997</a:t>
            </a:r>
          </a:p>
          <a:p>
            <a:pPr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  <a:latin typeface="Malgun Gothic" panose="020B0503020000020004" pitchFamily="34" charset="-127"/>
              </a:rPr>
              <a:t>Thirumoorthy</a:t>
            </a: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 Hydro Power Station	RT, UT, MT, HT, PT		2003-2006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GAIL India Ltd.,			RT, UT			2008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NTPC				RT, UT, MT		2015</a:t>
            </a:r>
          </a:p>
          <a:p>
            <a:pPr>
              <a:spcAft>
                <a:spcPts val="600"/>
              </a:spcAft>
            </a:pPr>
            <a:r>
              <a:rPr lang="it-IT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IOCL, Trichy						2003-2005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FACT				RT, UT			1989-1992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latin typeface="Malgun Gothic" panose="020B0503020000020004" pitchFamily="34" charset="-127"/>
              </a:rPr>
              <a:t>BHEL, Hyderabad.			RT, PT			2014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ONGC, </a:t>
            </a:r>
            <a:r>
              <a:rPr lang="en-US" sz="2000" b="1" dirty="0" err="1">
                <a:solidFill>
                  <a:srgbClr val="000000"/>
                </a:solidFill>
                <a:latin typeface="Malgun Gothic" panose="020B0503020000020004" pitchFamily="34" charset="-127"/>
              </a:rPr>
              <a:t>Karaikkal</a:t>
            </a:r>
            <a:r>
              <a:rPr lang="en-US" sz="2000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			UT, HT			2015</a:t>
            </a:r>
          </a:p>
        </p:txBody>
      </p:sp>
    </p:spTree>
    <p:extLst>
      <p:ext uri="{BB962C8B-B14F-4D97-AF65-F5344CB8AC3E}">
        <p14:creationId xmlns:p14="http://schemas.microsoft.com/office/powerpoint/2010/main" val="10546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People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2876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0D551-2BEE-4A47-B018-69C185E2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2" y="0"/>
            <a:ext cx="1221320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BBA016-5B59-4A1E-A812-707225367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0"/>
            <a:ext cx="9753600" cy="4381500"/>
          </a:xfrm>
          <a:prstGeom prst="rect">
            <a:avLst/>
          </a:prstGeom>
          <a:effectLst>
            <a:outerShdw blurRad="406400" sx="110000" sy="110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93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A05E51-9A10-42EB-8BB0-987A08EC8C74}"/>
              </a:ext>
            </a:extLst>
          </p:cNvPr>
          <p:cNvSpPr/>
          <p:nvPr/>
        </p:nvSpPr>
        <p:spPr>
          <a:xfrm>
            <a:off x="457199" y="2819400"/>
            <a:ext cx="111252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ASNT NDT LEVLEL III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Certified Radiographers - BARC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Qualified NDT inspectors - SNT TC 1A -Level II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Qualified NDT inspectors –ISO 9712/EN 473 –Level II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Radiation safety officers and Site in-charges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8E761B-FF65-4464-A527-C5363ED9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4800"/>
            <a:ext cx="10972801" cy="71596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SQS Employees Competent Personnel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A10F6D-4345-45C5-8010-5D65D9F6A3A6}"/>
              </a:ext>
            </a:extLst>
          </p:cNvPr>
          <p:cNvGrpSpPr/>
          <p:nvPr/>
        </p:nvGrpSpPr>
        <p:grpSpPr>
          <a:xfrm>
            <a:off x="7818810" y="1668151"/>
            <a:ext cx="2544390" cy="2218049"/>
            <a:chOff x="973142" y="3455504"/>
            <a:chExt cx="2544390" cy="2218049"/>
          </a:xfrm>
          <a:solidFill>
            <a:schemeClr val="bg1">
              <a:lumMod val="85000"/>
            </a:schemeClr>
          </a:solidFill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9D119B67-0907-4B81-ADF7-0203AA726331}"/>
                </a:ext>
              </a:extLst>
            </p:cNvPr>
            <p:cNvGrpSpPr/>
            <p:nvPr/>
          </p:nvGrpSpPr>
          <p:grpSpPr>
            <a:xfrm>
              <a:off x="2971800" y="3571703"/>
              <a:ext cx="545732" cy="1985651"/>
              <a:chOff x="1536700" y="927100"/>
              <a:chExt cx="939800" cy="3419475"/>
            </a:xfrm>
            <a:grpFill/>
            <a:effectLst/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CF137CE-1580-428F-B4B5-6A1EE6845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063" y="927100"/>
                <a:ext cx="322263" cy="546100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39" y="5"/>
                  </a:cxn>
                  <a:cxn ang="0">
                    <a:pos x="169" y="21"/>
                  </a:cxn>
                  <a:cxn ang="0">
                    <a:pos x="189" y="49"/>
                  </a:cxn>
                  <a:cxn ang="0">
                    <a:pos x="198" y="82"/>
                  </a:cxn>
                  <a:cxn ang="0">
                    <a:pos x="198" y="116"/>
                  </a:cxn>
                  <a:cxn ang="0">
                    <a:pos x="194" y="141"/>
                  </a:cxn>
                  <a:cxn ang="0">
                    <a:pos x="197" y="139"/>
                  </a:cxn>
                  <a:cxn ang="0">
                    <a:pos x="202" y="141"/>
                  </a:cxn>
                  <a:cxn ang="0">
                    <a:pos x="203" y="151"/>
                  </a:cxn>
                  <a:cxn ang="0">
                    <a:pos x="202" y="156"/>
                  </a:cxn>
                  <a:cxn ang="0">
                    <a:pos x="198" y="174"/>
                  </a:cxn>
                  <a:cxn ang="0">
                    <a:pos x="196" y="191"/>
                  </a:cxn>
                  <a:cxn ang="0">
                    <a:pos x="193" y="206"/>
                  </a:cxn>
                  <a:cxn ang="0">
                    <a:pos x="188" y="212"/>
                  </a:cxn>
                  <a:cxn ang="0">
                    <a:pos x="183" y="210"/>
                  </a:cxn>
                  <a:cxn ang="0">
                    <a:pos x="181" y="210"/>
                  </a:cxn>
                  <a:cxn ang="0">
                    <a:pos x="179" y="222"/>
                  </a:cxn>
                  <a:cxn ang="0">
                    <a:pos x="176" y="232"/>
                  </a:cxn>
                  <a:cxn ang="0">
                    <a:pos x="164" y="256"/>
                  </a:cxn>
                  <a:cxn ang="0">
                    <a:pos x="159" y="271"/>
                  </a:cxn>
                  <a:cxn ang="0">
                    <a:pos x="160" y="284"/>
                  </a:cxn>
                  <a:cxn ang="0">
                    <a:pos x="168" y="312"/>
                  </a:cxn>
                  <a:cxn ang="0">
                    <a:pos x="162" y="316"/>
                  </a:cxn>
                  <a:cxn ang="0">
                    <a:pos x="146" y="329"/>
                  </a:cxn>
                  <a:cxn ang="0">
                    <a:pos x="142" y="334"/>
                  </a:cxn>
                  <a:cxn ang="0">
                    <a:pos x="123" y="338"/>
                  </a:cxn>
                  <a:cxn ang="0">
                    <a:pos x="106" y="343"/>
                  </a:cxn>
                  <a:cxn ang="0">
                    <a:pos x="100" y="343"/>
                  </a:cxn>
                  <a:cxn ang="0">
                    <a:pos x="81" y="338"/>
                  </a:cxn>
                  <a:cxn ang="0">
                    <a:pos x="60" y="332"/>
                  </a:cxn>
                  <a:cxn ang="0">
                    <a:pos x="48" y="329"/>
                  </a:cxn>
                  <a:cxn ang="0">
                    <a:pos x="40" y="323"/>
                  </a:cxn>
                  <a:cxn ang="0">
                    <a:pos x="26" y="313"/>
                  </a:cxn>
                  <a:cxn ang="0">
                    <a:pos x="18" y="307"/>
                  </a:cxn>
                  <a:cxn ang="0">
                    <a:pos x="20" y="300"/>
                  </a:cxn>
                  <a:cxn ang="0">
                    <a:pos x="23" y="287"/>
                  </a:cxn>
                  <a:cxn ang="0">
                    <a:pos x="25" y="280"/>
                  </a:cxn>
                  <a:cxn ang="0">
                    <a:pos x="26" y="262"/>
                  </a:cxn>
                  <a:cxn ang="0">
                    <a:pos x="27" y="249"/>
                  </a:cxn>
                  <a:cxn ang="0">
                    <a:pos x="19" y="222"/>
                  </a:cxn>
                  <a:cxn ang="0">
                    <a:pos x="15" y="209"/>
                  </a:cxn>
                  <a:cxn ang="0">
                    <a:pos x="7" y="203"/>
                  </a:cxn>
                  <a:cxn ang="0">
                    <a:pos x="2" y="191"/>
                  </a:cxn>
                  <a:cxn ang="0">
                    <a:pos x="0" y="150"/>
                  </a:cxn>
                  <a:cxn ang="0">
                    <a:pos x="2" y="136"/>
                  </a:cxn>
                  <a:cxn ang="0">
                    <a:pos x="6" y="134"/>
                  </a:cxn>
                  <a:cxn ang="0">
                    <a:pos x="12" y="128"/>
                  </a:cxn>
                  <a:cxn ang="0">
                    <a:pos x="13" y="99"/>
                  </a:cxn>
                  <a:cxn ang="0">
                    <a:pos x="16" y="71"/>
                  </a:cxn>
                  <a:cxn ang="0">
                    <a:pos x="28" y="39"/>
                  </a:cxn>
                  <a:cxn ang="0">
                    <a:pos x="47" y="15"/>
                  </a:cxn>
                  <a:cxn ang="0">
                    <a:pos x="71" y="5"/>
                  </a:cxn>
                  <a:cxn ang="0">
                    <a:pos x="101" y="0"/>
                  </a:cxn>
                </a:cxnLst>
                <a:rect l="0" t="0" r="r" b="b"/>
                <a:pathLst>
                  <a:path w="203" h="344">
                    <a:moveTo>
                      <a:pt x="101" y="0"/>
                    </a:moveTo>
                    <a:lnTo>
                      <a:pt x="113" y="0"/>
                    </a:lnTo>
                    <a:lnTo>
                      <a:pt x="125" y="1"/>
                    </a:lnTo>
                    <a:lnTo>
                      <a:pt x="139" y="5"/>
                    </a:lnTo>
                    <a:lnTo>
                      <a:pt x="156" y="11"/>
                    </a:lnTo>
                    <a:lnTo>
                      <a:pt x="169" y="21"/>
                    </a:lnTo>
                    <a:lnTo>
                      <a:pt x="181" y="34"/>
                    </a:lnTo>
                    <a:lnTo>
                      <a:pt x="189" y="49"/>
                    </a:lnTo>
                    <a:lnTo>
                      <a:pt x="195" y="65"/>
                    </a:lnTo>
                    <a:lnTo>
                      <a:pt x="198" y="82"/>
                    </a:lnTo>
                    <a:lnTo>
                      <a:pt x="200" y="100"/>
                    </a:lnTo>
                    <a:lnTo>
                      <a:pt x="198" y="116"/>
                    </a:lnTo>
                    <a:lnTo>
                      <a:pt x="196" y="131"/>
                    </a:lnTo>
                    <a:lnTo>
                      <a:pt x="194" y="141"/>
                    </a:lnTo>
                    <a:lnTo>
                      <a:pt x="196" y="141"/>
                    </a:lnTo>
                    <a:lnTo>
                      <a:pt x="197" y="139"/>
                    </a:lnTo>
                    <a:lnTo>
                      <a:pt x="200" y="139"/>
                    </a:lnTo>
                    <a:lnTo>
                      <a:pt x="202" y="141"/>
                    </a:lnTo>
                    <a:lnTo>
                      <a:pt x="203" y="142"/>
                    </a:lnTo>
                    <a:lnTo>
                      <a:pt x="203" y="151"/>
                    </a:lnTo>
                    <a:lnTo>
                      <a:pt x="202" y="153"/>
                    </a:lnTo>
                    <a:lnTo>
                      <a:pt x="202" y="156"/>
                    </a:lnTo>
                    <a:lnTo>
                      <a:pt x="201" y="163"/>
                    </a:lnTo>
                    <a:lnTo>
                      <a:pt x="198" y="174"/>
                    </a:lnTo>
                    <a:lnTo>
                      <a:pt x="197" y="184"/>
                    </a:lnTo>
                    <a:lnTo>
                      <a:pt x="196" y="191"/>
                    </a:lnTo>
                    <a:lnTo>
                      <a:pt x="195" y="199"/>
                    </a:lnTo>
                    <a:lnTo>
                      <a:pt x="193" y="206"/>
                    </a:lnTo>
                    <a:lnTo>
                      <a:pt x="190" y="209"/>
                    </a:lnTo>
                    <a:lnTo>
                      <a:pt x="188" y="212"/>
                    </a:lnTo>
                    <a:lnTo>
                      <a:pt x="186" y="210"/>
                    </a:lnTo>
                    <a:lnTo>
                      <a:pt x="183" y="210"/>
                    </a:lnTo>
                    <a:lnTo>
                      <a:pt x="182" y="209"/>
                    </a:lnTo>
                    <a:lnTo>
                      <a:pt x="181" y="210"/>
                    </a:lnTo>
                    <a:lnTo>
                      <a:pt x="180" y="215"/>
                    </a:lnTo>
                    <a:lnTo>
                      <a:pt x="179" y="222"/>
                    </a:lnTo>
                    <a:lnTo>
                      <a:pt x="178" y="228"/>
                    </a:lnTo>
                    <a:lnTo>
                      <a:pt x="176" y="232"/>
                    </a:lnTo>
                    <a:lnTo>
                      <a:pt x="173" y="239"/>
                    </a:lnTo>
                    <a:lnTo>
                      <a:pt x="164" y="256"/>
                    </a:lnTo>
                    <a:lnTo>
                      <a:pt x="160" y="263"/>
                    </a:lnTo>
                    <a:lnTo>
                      <a:pt x="159" y="271"/>
                    </a:lnTo>
                    <a:lnTo>
                      <a:pt x="159" y="278"/>
                    </a:lnTo>
                    <a:lnTo>
                      <a:pt x="160" y="284"/>
                    </a:lnTo>
                    <a:lnTo>
                      <a:pt x="161" y="286"/>
                    </a:lnTo>
                    <a:lnTo>
                      <a:pt x="168" y="312"/>
                    </a:lnTo>
                    <a:lnTo>
                      <a:pt x="167" y="313"/>
                    </a:lnTo>
                    <a:lnTo>
                      <a:pt x="162" y="316"/>
                    </a:lnTo>
                    <a:lnTo>
                      <a:pt x="151" y="326"/>
                    </a:lnTo>
                    <a:lnTo>
                      <a:pt x="146" y="329"/>
                    </a:lnTo>
                    <a:lnTo>
                      <a:pt x="145" y="331"/>
                    </a:lnTo>
                    <a:lnTo>
                      <a:pt x="142" y="334"/>
                    </a:lnTo>
                    <a:lnTo>
                      <a:pt x="133" y="336"/>
                    </a:lnTo>
                    <a:lnTo>
                      <a:pt x="123" y="338"/>
                    </a:lnTo>
                    <a:lnTo>
                      <a:pt x="114" y="342"/>
                    </a:lnTo>
                    <a:lnTo>
                      <a:pt x="106" y="343"/>
                    </a:lnTo>
                    <a:lnTo>
                      <a:pt x="102" y="344"/>
                    </a:lnTo>
                    <a:lnTo>
                      <a:pt x="100" y="343"/>
                    </a:lnTo>
                    <a:lnTo>
                      <a:pt x="92" y="341"/>
                    </a:lnTo>
                    <a:lnTo>
                      <a:pt x="81" y="338"/>
                    </a:lnTo>
                    <a:lnTo>
                      <a:pt x="71" y="335"/>
                    </a:lnTo>
                    <a:lnTo>
                      <a:pt x="60" y="332"/>
                    </a:lnTo>
                    <a:lnTo>
                      <a:pt x="52" y="330"/>
                    </a:lnTo>
                    <a:lnTo>
                      <a:pt x="48" y="329"/>
                    </a:lnTo>
                    <a:lnTo>
                      <a:pt x="45" y="328"/>
                    </a:lnTo>
                    <a:lnTo>
                      <a:pt x="40" y="323"/>
                    </a:lnTo>
                    <a:lnTo>
                      <a:pt x="33" y="317"/>
                    </a:lnTo>
                    <a:lnTo>
                      <a:pt x="26" y="313"/>
                    </a:lnTo>
                    <a:lnTo>
                      <a:pt x="20" y="308"/>
                    </a:lnTo>
                    <a:lnTo>
                      <a:pt x="18" y="307"/>
                    </a:lnTo>
                    <a:lnTo>
                      <a:pt x="19" y="305"/>
                    </a:lnTo>
                    <a:lnTo>
                      <a:pt x="20" y="300"/>
                    </a:lnTo>
                    <a:lnTo>
                      <a:pt x="22" y="293"/>
                    </a:lnTo>
                    <a:lnTo>
                      <a:pt x="23" y="287"/>
                    </a:lnTo>
                    <a:lnTo>
                      <a:pt x="25" y="285"/>
                    </a:lnTo>
                    <a:lnTo>
                      <a:pt x="25" y="280"/>
                    </a:lnTo>
                    <a:lnTo>
                      <a:pt x="26" y="271"/>
                    </a:lnTo>
                    <a:lnTo>
                      <a:pt x="26" y="262"/>
                    </a:lnTo>
                    <a:lnTo>
                      <a:pt x="27" y="255"/>
                    </a:lnTo>
                    <a:lnTo>
                      <a:pt x="27" y="249"/>
                    </a:lnTo>
                    <a:lnTo>
                      <a:pt x="22" y="230"/>
                    </a:lnTo>
                    <a:lnTo>
                      <a:pt x="19" y="222"/>
                    </a:lnTo>
                    <a:lnTo>
                      <a:pt x="18" y="216"/>
                    </a:lnTo>
                    <a:lnTo>
                      <a:pt x="15" y="209"/>
                    </a:lnTo>
                    <a:lnTo>
                      <a:pt x="8" y="206"/>
                    </a:lnTo>
                    <a:lnTo>
                      <a:pt x="7" y="203"/>
                    </a:lnTo>
                    <a:lnTo>
                      <a:pt x="5" y="200"/>
                    </a:lnTo>
                    <a:lnTo>
                      <a:pt x="2" y="191"/>
                    </a:lnTo>
                    <a:lnTo>
                      <a:pt x="0" y="167"/>
                    </a:lnTo>
                    <a:lnTo>
                      <a:pt x="0" y="150"/>
                    </a:lnTo>
                    <a:lnTo>
                      <a:pt x="1" y="142"/>
                    </a:lnTo>
                    <a:lnTo>
                      <a:pt x="2" y="136"/>
                    </a:lnTo>
                    <a:lnTo>
                      <a:pt x="4" y="134"/>
                    </a:lnTo>
                    <a:lnTo>
                      <a:pt x="6" y="134"/>
                    </a:lnTo>
                    <a:lnTo>
                      <a:pt x="13" y="137"/>
                    </a:lnTo>
                    <a:lnTo>
                      <a:pt x="12" y="128"/>
                    </a:lnTo>
                    <a:lnTo>
                      <a:pt x="12" y="115"/>
                    </a:lnTo>
                    <a:lnTo>
                      <a:pt x="13" y="99"/>
                    </a:lnTo>
                    <a:lnTo>
                      <a:pt x="15" y="84"/>
                    </a:lnTo>
                    <a:lnTo>
                      <a:pt x="16" y="71"/>
                    </a:lnTo>
                    <a:lnTo>
                      <a:pt x="20" y="56"/>
                    </a:lnTo>
                    <a:lnTo>
                      <a:pt x="28" y="39"/>
                    </a:lnTo>
                    <a:lnTo>
                      <a:pt x="37" y="25"/>
                    </a:lnTo>
                    <a:lnTo>
                      <a:pt x="47" y="15"/>
                    </a:lnTo>
                    <a:lnTo>
                      <a:pt x="57" y="8"/>
                    </a:lnTo>
                    <a:lnTo>
                      <a:pt x="71" y="5"/>
                    </a:lnTo>
                    <a:lnTo>
                      <a:pt x="86" y="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F65682D3-7618-4135-9838-C43E465D89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6700" y="1343025"/>
                <a:ext cx="939800" cy="3003550"/>
              </a:xfrm>
              <a:custGeom>
                <a:avLst/>
                <a:gdLst/>
                <a:ahLst/>
                <a:cxnLst>
                  <a:cxn ang="0">
                    <a:pos x="116" y="936"/>
                  </a:cxn>
                  <a:cxn ang="0">
                    <a:pos x="116" y="887"/>
                  </a:cxn>
                  <a:cxn ang="0">
                    <a:pos x="241" y="8"/>
                  </a:cxn>
                  <a:cxn ang="0">
                    <a:pos x="253" y="83"/>
                  </a:cxn>
                  <a:cxn ang="0">
                    <a:pos x="328" y="333"/>
                  </a:cxn>
                  <a:cxn ang="0">
                    <a:pos x="320" y="475"/>
                  </a:cxn>
                  <a:cxn ang="0">
                    <a:pos x="362" y="625"/>
                  </a:cxn>
                  <a:cxn ang="0">
                    <a:pos x="366" y="594"/>
                  </a:cxn>
                  <a:cxn ang="0">
                    <a:pos x="350" y="433"/>
                  </a:cxn>
                  <a:cxn ang="0">
                    <a:pos x="325" y="246"/>
                  </a:cxn>
                  <a:cxn ang="0">
                    <a:pos x="327" y="138"/>
                  </a:cxn>
                  <a:cxn ang="0">
                    <a:pos x="363" y="97"/>
                  </a:cxn>
                  <a:cxn ang="0">
                    <a:pos x="369" y="172"/>
                  </a:cxn>
                  <a:cxn ang="0">
                    <a:pos x="416" y="272"/>
                  </a:cxn>
                  <a:cxn ang="0">
                    <a:pos x="452" y="454"/>
                  </a:cxn>
                  <a:cxn ang="0">
                    <a:pos x="461" y="607"/>
                  </a:cxn>
                  <a:cxn ang="0">
                    <a:pos x="503" y="623"/>
                  </a:cxn>
                  <a:cxn ang="0">
                    <a:pos x="485" y="510"/>
                  </a:cxn>
                  <a:cxn ang="0">
                    <a:pos x="454" y="366"/>
                  </a:cxn>
                  <a:cxn ang="0">
                    <a:pos x="431" y="187"/>
                  </a:cxn>
                  <a:cxn ang="0">
                    <a:pos x="403" y="67"/>
                  </a:cxn>
                  <a:cxn ang="0">
                    <a:pos x="416" y="40"/>
                  </a:cxn>
                  <a:cxn ang="0">
                    <a:pos x="531" y="83"/>
                  </a:cxn>
                  <a:cxn ang="0">
                    <a:pos x="558" y="193"/>
                  </a:cxn>
                  <a:cxn ang="0">
                    <a:pos x="578" y="365"/>
                  </a:cxn>
                  <a:cxn ang="0">
                    <a:pos x="592" y="493"/>
                  </a:cxn>
                  <a:cxn ang="0">
                    <a:pos x="585" y="603"/>
                  </a:cxn>
                  <a:cxn ang="0">
                    <a:pos x="576" y="752"/>
                  </a:cxn>
                  <a:cxn ang="0">
                    <a:pos x="573" y="846"/>
                  </a:cxn>
                  <a:cxn ang="0">
                    <a:pos x="539" y="1024"/>
                  </a:cxn>
                  <a:cxn ang="0">
                    <a:pos x="498" y="1166"/>
                  </a:cxn>
                  <a:cxn ang="0">
                    <a:pos x="473" y="1239"/>
                  </a:cxn>
                  <a:cxn ang="0">
                    <a:pos x="449" y="1322"/>
                  </a:cxn>
                  <a:cxn ang="0">
                    <a:pos x="422" y="1410"/>
                  </a:cxn>
                  <a:cxn ang="0">
                    <a:pos x="373" y="1531"/>
                  </a:cxn>
                  <a:cxn ang="0">
                    <a:pos x="386" y="1622"/>
                  </a:cxn>
                  <a:cxn ang="0">
                    <a:pos x="384" y="1748"/>
                  </a:cxn>
                  <a:cxn ang="0">
                    <a:pos x="357" y="1805"/>
                  </a:cxn>
                  <a:cxn ang="0">
                    <a:pos x="380" y="1878"/>
                  </a:cxn>
                  <a:cxn ang="0">
                    <a:pos x="279" y="1888"/>
                  </a:cxn>
                  <a:cxn ang="0">
                    <a:pos x="258" y="1823"/>
                  </a:cxn>
                  <a:cxn ang="0">
                    <a:pos x="267" y="1734"/>
                  </a:cxn>
                  <a:cxn ang="0">
                    <a:pos x="250" y="1662"/>
                  </a:cxn>
                  <a:cxn ang="0">
                    <a:pos x="228" y="1568"/>
                  </a:cxn>
                  <a:cxn ang="0">
                    <a:pos x="210" y="1443"/>
                  </a:cxn>
                  <a:cxn ang="0">
                    <a:pos x="198" y="1253"/>
                  </a:cxn>
                  <a:cxn ang="0">
                    <a:pos x="184" y="1063"/>
                  </a:cxn>
                  <a:cxn ang="0">
                    <a:pos x="155" y="926"/>
                  </a:cxn>
                  <a:cxn ang="0">
                    <a:pos x="139" y="964"/>
                  </a:cxn>
                  <a:cxn ang="0">
                    <a:pos x="144" y="980"/>
                  </a:cxn>
                  <a:cxn ang="0">
                    <a:pos x="108" y="974"/>
                  </a:cxn>
                  <a:cxn ang="0">
                    <a:pos x="83" y="964"/>
                  </a:cxn>
                  <a:cxn ang="0">
                    <a:pos x="50" y="911"/>
                  </a:cxn>
                  <a:cxn ang="0">
                    <a:pos x="19" y="845"/>
                  </a:cxn>
                  <a:cxn ang="0">
                    <a:pos x="5" y="657"/>
                  </a:cxn>
                  <a:cxn ang="0">
                    <a:pos x="7" y="476"/>
                  </a:cxn>
                  <a:cxn ang="0">
                    <a:pos x="13" y="225"/>
                  </a:cxn>
                  <a:cxn ang="0">
                    <a:pos x="39" y="110"/>
                  </a:cxn>
                  <a:cxn ang="0">
                    <a:pos x="153" y="58"/>
                  </a:cxn>
                  <a:cxn ang="0">
                    <a:pos x="242" y="2"/>
                  </a:cxn>
                </a:cxnLst>
                <a:rect l="0" t="0" r="r" b="b"/>
                <a:pathLst>
                  <a:path w="592" h="1892">
                    <a:moveTo>
                      <a:pt x="116" y="887"/>
                    </a:moveTo>
                    <a:lnTo>
                      <a:pt x="115" y="892"/>
                    </a:lnTo>
                    <a:lnTo>
                      <a:pt x="112" y="899"/>
                    </a:lnTo>
                    <a:lnTo>
                      <a:pt x="111" y="908"/>
                    </a:lnTo>
                    <a:lnTo>
                      <a:pt x="111" y="915"/>
                    </a:lnTo>
                    <a:lnTo>
                      <a:pt x="112" y="926"/>
                    </a:lnTo>
                    <a:lnTo>
                      <a:pt x="115" y="935"/>
                    </a:lnTo>
                    <a:lnTo>
                      <a:pt x="116" y="936"/>
                    </a:lnTo>
                    <a:lnTo>
                      <a:pt x="117" y="935"/>
                    </a:lnTo>
                    <a:lnTo>
                      <a:pt x="117" y="933"/>
                    </a:lnTo>
                    <a:lnTo>
                      <a:pt x="118" y="931"/>
                    </a:lnTo>
                    <a:lnTo>
                      <a:pt x="118" y="921"/>
                    </a:lnTo>
                    <a:lnTo>
                      <a:pt x="117" y="910"/>
                    </a:lnTo>
                    <a:lnTo>
                      <a:pt x="117" y="900"/>
                    </a:lnTo>
                    <a:lnTo>
                      <a:pt x="116" y="890"/>
                    </a:lnTo>
                    <a:lnTo>
                      <a:pt x="116" y="887"/>
                    </a:lnTo>
                    <a:close/>
                    <a:moveTo>
                      <a:pt x="383" y="632"/>
                    </a:moveTo>
                    <a:lnTo>
                      <a:pt x="388" y="633"/>
                    </a:lnTo>
                    <a:lnTo>
                      <a:pt x="395" y="635"/>
                    </a:lnTo>
                    <a:lnTo>
                      <a:pt x="383" y="632"/>
                    </a:lnTo>
                    <a:close/>
                    <a:moveTo>
                      <a:pt x="245" y="0"/>
                    </a:moveTo>
                    <a:lnTo>
                      <a:pt x="243" y="1"/>
                    </a:lnTo>
                    <a:lnTo>
                      <a:pt x="243" y="3"/>
                    </a:lnTo>
                    <a:lnTo>
                      <a:pt x="241" y="8"/>
                    </a:lnTo>
                    <a:lnTo>
                      <a:pt x="240" y="11"/>
                    </a:lnTo>
                    <a:lnTo>
                      <a:pt x="239" y="14"/>
                    </a:lnTo>
                    <a:lnTo>
                      <a:pt x="238" y="22"/>
                    </a:lnTo>
                    <a:lnTo>
                      <a:pt x="239" y="33"/>
                    </a:lnTo>
                    <a:lnTo>
                      <a:pt x="241" y="46"/>
                    </a:lnTo>
                    <a:lnTo>
                      <a:pt x="243" y="58"/>
                    </a:lnTo>
                    <a:lnTo>
                      <a:pt x="248" y="72"/>
                    </a:lnTo>
                    <a:lnTo>
                      <a:pt x="253" y="83"/>
                    </a:lnTo>
                    <a:lnTo>
                      <a:pt x="279" y="164"/>
                    </a:lnTo>
                    <a:lnTo>
                      <a:pt x="285" y="183"/>
                    </a:lnTo>
                    <a:lnTo>
                      <a:pt x="292" y="205"/>
                    </a:lnTo>
                    <a:lnTo>
                      <a:pt x="299" y="231"/>
                    </a:lnTo>
                    <a:lnTo>
                      <a:pt x="313" y="280"/>
                    </a:lnTo>
                    <a:lnTo>
                      <a:pt x="319" y="302"/>
                    </a:lnTo>
                    <a:lnTo>
                      <a:pt x="325" y="321"/>
                    </a:lnTo>
                    <a:lnTo>
                      <a:pt x="328" y="333"/>
                    </a:lnTo>
                    <a:lnTo>
                      <a:pt x="334" y="354"/>
                    </a:lnTo>
                    <a:lnTo>
                      <a:pt x="336" y="373"/>
                    </a:lnTo>
                    <a:lnTo>
                      <a:pt x="337" y="389"/>
                    </a:lnTo>
                    <a:lnTo>
                      <a:pt x="335" y="407"/>
                    </a:lnTo>
                    <a:lnTo>
                      <a:pt x="333" y="416"/>
                    </a:lnTo>
                    <a:lnTo>
                      <a:pt x="329" y="431"/>
                    </a:lnTo>
                    <a:lnTo>
                      <a:pt x="326" y="452"/>
                    </a:lnTo>
                    <a:lnTo>
                      <a:pt x="320" y="475"/>
                    </a:lnTo>
                    <a:lnTo>
                      <a:pt x="308" y="531"/>
                    </a:lnTo>
                    <a:lnTo>
                      <a:pt x="303" y="560"/>
                    </a:lnTo>
                    <a:lnTo>
                      <a:pt x="297" y="587"/>
                    </a:lnTo>
                    <a:lnTo>
                      <a:pt x="291" y="612"/>
                    </a:lnTo>
                    <a:lnTo>
                      <a:pt x="313" y="617"/>
                    </a:lnTo>
                    <a:lnTo>
                      <a:pt x="336" y="623"/>
                    </a:lnTo>
                    <a:lnTo>
                      <a:pt x="359" y="628"/>
                    </a:lnTo>
                    <a:lnTo>
                      <a:pt x="362" y="625"/>
                    </a:lnTo>
                    <a:lnTo>
                      <a:pt x="369" y="625"/>
                    </a:lnTo>
                    <a:lnTo>
                      <a:pt x="387" y="626"/>
                    </a:lnTo>
                    <a:lnTo>
                      <a:pt x="380" y="619"/>
                    </a:lnTo>
                    <a:lnTo>
                      <a:pt x="374" y="615"/>
                    </a:lnTo>
                    <a:lnTo>
                      <a:pt x="370" y="611"/>
                    </a:lnTo>
                    <a:lnTo>
                      <a:pt x="369" y="609"/>
                    </a:lnTo>
                    <a:lnTo>
                      <a:pt x="367" y="604"/>
                    </a:lnTo>
                    <a:lnTo>
                      <a:pt x="366" y="594"/>
                    </a:lnTo>
                    <a:lnTo>
                      <a:pt x="365" y="578"/>
                    </a:lnTo>
                    <a:lnTo>
                      <a:pt x="363" y="559"/>
                    </a:lnTo>
                    <a:lnTo>
                      <a:pt x="360" y="537"/>
                    </a:lnTo>
                    <a:lnTo>
                      <a:pt x="359" y="515"/>
                    </a:lnTo>
                    <a:lnTo>
                      <a:pt x="356" y="492"/>
                    </a:lnTo>
                    <a:lnTo>
                      <a:pt x="354" y="469"/>
                    </a:lnTo>
                    <a:lnTo>
                      <a:pt x="352" y="450"/>
                    </a:lnTo>
                    <a:lnTo>
                      <a:pt x="350" y="433"/>
                    </a:lnTo>
                    <a:lnTo>
                      <a:pt x="348" y="415"/>
                    </a:lnTo>
                    <a:lnTo>
                      <a:pt x="345" y="393"/>
                    </a:lnTo>
                    <a:lnTo>
                      <a:pt x="342" y="368"/>
                    </a:lnTo>
                    <a:lnTo>
                      <a:pt x="335" y="317"/>
                    </a:lnTo>
                    <a:lnTo>
                      <a:pt x="332" y="294"/>
                    </a:lnTo>
                    <a:lnTo>
                      <a:pt x="328" y="273"/>
                    </a:lnTo>
                    <a:lnTo>
                      <a:pt x="326" y="257"/>
                    </a:lnTo>
                    <a:lnTo>
                      <a:pt x="325" y="246"/>
                    </a:lnTo>
                    <a:lnTo>
                      <a:pt x="321" y="229"/>
                    </a:lnTo>
                    <a:lnTo>
                      <a:pt x="319" y="215"/>
                    </a:lnTo>
                    <a:lnTo>
                      <a:pt x="319" y="200"/>
                    </a:lnTo>
                    <a:lnTo>
                      <a:pt x="320" y="183"/>
                    </a:lnTo>
                    <a:lnTo>
                      <a:pt x="321" y="172"/>
                    </a:lnTo>
                    <a:lnTo>
                      <a:pt x="323" y="164"/>
                    </a:lnTo>
                    <a:lnTo>
                      <a:pt x="326" y="150"/>
                    </a:lnTo>
                    <a:lnTo>
                      <a:pt x="327" y="138"/>
                    </a:lnTo>
                    <a:lnTo>
                      <a:pt x="328" y="127"/>
                    </a:lnTo>
                    <a:lnTo>
                      <a:pt x="329" y="118"/>
                    </a:lnTo>
                    <a:lnTo>
                      <a:pt x="329" y="115"/>
                    </a:lnTo>
                    <a:lnTo>
                      <a:pt x="341" y="82"/>
                    </a:lnTo>
                    <a:lnTo>
                      <a:pt x="349" y="82"/>
                    </a:lnTo>
                    <a:lnTo>
                      <a:pt x="356" y="84"/>
                    </a:lnTo>
                    <a:lnTo>
                      <a:pt x="358" y="87"/>
                    </a:lnTo>
                    <a:lnTo>
                      <a:pt x="363" y="97"/>
                    </a:lnTo>
                    <a:lnTo>
                      <a:pt x="364" y="105"/>
                    </a:lnTo>
                    <a:lnTo>
                      <a:pt x="362" y="114"/>
                    </a:lnTo>
                    <a:lnTo>
                      <a:pt x="358" y="121"/>
                    </a:lnTo>
                    <a:lnTo>
                      <a:pt x="355" y="126"/>
                    </a:lnTo>
                    <a:lnTo>
                      <a:pt x="355" y="132"/>
                    </a:lnTo>
                    <a:lnTo>
                      <a:pt x="358" y="146"/>
                    </a:lnTo>
                    <a:lnTo>
                      <a:pt x="364" y="160"/>
                    </a:lnTo>
                    <a:lnTo>
                      <a:pt x="369" y="172"/>
                    </a:lnTo>
                    <a:lnTo>
                      <a:pt x="372" y="177"/>
                    </a:lnTo>
                    <a:lnTo>
                      <a:pt x="377" y="187"/>
                    </a:lnTo>
                    <a:lnTo>
                      <a:pt x="384" y="200"/>
                    </a:lnTo>
                    <a:lnTo>
                      <a:pt x="392" y="215"/>
                    </a:lnTo>
                    <a:lnTo>
                      <a:pt x="399" y="230"/>
                    </a:lnTo>
                    <a:lnTo>
                      <a:pt x="407" y="245"/>
                    </a:lnTo>
                    <a:lnTo>
                      <a:pt x="413" y="260"/>
                    </a:lnTo>
                    <a:lnTo>
                      <a:pt x="416" y="272"/>
                    </a:lnTo>
                    <a:lnTo>
                      <a:pt x="420" y="287"/>
                    </a:lnTo>
                    <a:lnTo>
                      <a:pt x="424" y="307"/>
                    </a:lnTo>
                    <a:lnTo>
                      <a:pt x="436" y="355"/>
                    </a:lnTo>
                    <a:lnTo>
                      <a:pt x="440" y="381"/>
                    </a:lnTo>
                    <a:lnTo>
                      <a:pt x="445" y="403"/>
                    </a:lnTo>
                    <a:lnTo>
                      <a:pt x="447" y="422"/>
                    </a:lnTo>
                    <a:lnTo>
                      <a:pt x="450" y="436"/>
                    </a:lnTo>
                    <a:lnTo>
                      <a:pt x="452" y="454"/>
                    </a:lnTo>
                    <a:lnTo>
                      <a:pt x="454" y="474"/>
                    </a:lnTo>
                    <a:lnTo>
                      <a:pt x="458" y="496"/>
                    </a:lnTo>
                    <a:lnTo>
                      <a:pt x="460" y="517"/>
                    </a:lnTo>
                    <a:lnTo>
                      <a:pt x="462" y="537"/>
                    </a:lnTo>
                    <a:lnTo>
                      <a:pt x="464" y="553"/>
                    </a:lnTo>
                    <a:lnTo>
                      <a:pt x="465" y="566"/>
                    </a:lnTo>
                    <a:lnTo>
                      <a:pt x="465" y="595"/>
                    </a:lnTo>
                    <a:lnTo>
                      <a:pt x="461" y="607"/>
                    </a:lnTo>
                    <a:lnTo>
                      <a:pt x="458" y="615"/>
                    </a:lnTo>
                    <a:lnTo>
                      <a:pt x="452" y="625"/>
                    </a:lnTo>
                    <a:lnTo>
                      <a:pt x="445" y="637"/>
                    </a:lnTo>
                    <a:lnTo>
                      <a:pt x="490" y="637"/>
                    </a:lnTo>
                    <a:lnTo>
                      <a:pt x="494" y="636"/>
                    </a:lnTo>
                    <a:lnTo>
                      <a:pt x="497" y="633"/>
                    </a:lnTo>
                    <a:lnTo>
                      <a:pt x="500" y="632"/>
                    </a:lnTo>
                    <a:lnTo>
                      <a:pt x="503" y="623"/>
                    </a:lnTo>
                    <a:lnTo>
                      <a:pt x="507" y="616"/>
                    </a:lnTo>
                    <a:lnTo>
                      <a:pt x="507" y="608"/>
                    </a:lnTo>
                    <a:lnTo>
                      <a:pt x="505" y="602"/>
                    </a:lnTo>
                    <a:lnTo>
                      <a:pt x="502" y="590"/>
                    </a:lnTo>
                    <a:lnTo>
                      <a:pt x="498" y="575"/>
                    </a:lnTo>
                    <a:lnTo>
                      <a:pt x="495" y="555"/>
                    </a:lnTo>
                    <a:lnTo>
                      <a:pt x="490" y="533"/>
                    </a:lnTo>
                    <a:lnTo>
                      <a:pt x="485" y="510"/>
                    </a:lnTo>
                    <a:lnTo>
                      <a:pt x="480" y="487"/>
                    </a:lnTo>
                    <a:lnTo>
                      <a:pt x="474" y="464"/>
                    </a:lnTo>
                    <a:lnTo>
                      <a:pt x="469" y="441"/>
                    </a:lnTo>
                    <a:lnTo>
                      <a:pt x="466" y="423"/>
                    </a:lnTo>
                    <a:lnTo>
                      <a:pt x="462" y="408"/>
                    </a:lnTo>
                    <a:lnTo>
                      <a:pt x="460" y="397"/>
                    </a:lnTo>
                    <a:lnTo>
                      <a:pt x="458" y="385"/>
                    </a:lnTo>
                    <a:lnTo>
                      <a:pt x="454" y="366"/>
                    </a:lnTo>
                    <a:lnTo>
                      <a:pt x="451" y="341"/>
                    </a:lnTo>
                    <a:lnTo>
                      <a:pt x="447" y="316"/>
                    </a:lnTo>
                    <a:lnTo>
                      <a:pt x="444" y="288"/>
                    </a:lnTo>
                    <a:lnTo>
                      <a:pt x="440" y="261"/>
                    </a:lnTo>
                    <a:lnTo>
                      <a:pt x="437" y="236"/>
                    </a:lnTo>
                    <a:lnTo>
                      <a:pt x="435" y="214"/>
                    </a:lnTo>
                    <a:lnTo>
                      <a:pt x="432" y="197"/>
                    </a:lnTo>
                    <a:lnTo>
                      <a:pt x="431" y="187"/>
                    </a:lnTo>
                    <a:lnTo>
                      <a:pt x="429" y="176"/>
                    </a:lnTo>
                    <a:lnTo>
                      <a:pt x="427" y="161"/>
                    </a:lnTo>
                    <a:lnTo>
                      <a:pt x="422" y="144"/>
                    </a:lnTo>
                    <a:lnTo>
                      <a:pt x="417" y="125"/>
                    </a:lnTo>
                    <a:lnTo>
                      <a:pt x="414" y="107"/>
                    </a:lnTo>
                    <a:lnTo>
                      <a:pt x="409" y="89"/>
                    </a:lnTo>
                    <a:lnTo>
                      <a:pt x="406" y="76"/>
                    </a:lnTo>
                    <a:lnTo>
                      <a:pt x="403" y="67"/>
                    </a:lnTo>
                    <a:lnTo>
                      <a:pt x="402" y="64"/>
                    </a:lnTo>
                    <a:lnTo>
                      <a:pt x="401" y="57"/>
                    </a:lnTo>
                    <a:lnTo>
                      <a:pt x="399" y="46"/>
                    </a:lnTo>
                    <a:lnTo>
                      <a:pt x="396" y="38"/>
                    </a:lnTo>
                    <a:lnTo>
                      <a:pt x="395" y="32"/>
                    </a:lnTo>
                    <a:lnTo>
                      <a:pt x="396" y="31"/>
                    </a:lnTo>
                    <a:lnTo>
                      <a:pt x="400" y="32"/>
                    </a:lnTo>
                    <a:lnTo>
                      <a:pt x="416" y="40"/>
                    </a:lnTo>
                    <a:lnTo>
                      <a:pt x="427" y="45"/>
                    </a:lnTo>
                    <a:lnTo>
                      <a:pt x="437" y="48"/>
                    </a:lnTo>
                    <a:lnTo>
                      <a:pt x="452" y="54"/>
                    </a:lnTo>
                    <a:lnTo>
                      <a:pt x="469" y="60"/>
                    </a:lnTo>
                    <a:lnTo>
                      <a:pt x="488" y="67"/>
                    </a:lnTo>
                    <a:lnTo>
                      <a:pt x="507" y="73"/>
                    </a:lnTo>
                    <a:lnTo>
                      <a:pt x="520" y="79"/>
                    </a:lnTo>
                    <a:lnTo>
                      <a:pt x="531" y="83"/>
                    </a:lnTo>
                    <a:lnTo>
                      <a:pt x="540" y="91"/>
                    </a:lnTo>
                    <a:lnTo>
                      <a:pt x="545" y="101"/>
                    </a:lnTo>
                    <a:lnTo>
                      <a:pt x="547" y="112"/>
                    </a:lnTo>
                    <a:lnTo>
                      <a:pt x="548" y="126"/>
                    </a:lnTo>
                    <a:lnTo>
                      <a:pt x="549" y="136"/>
                    </a:lnTo>
                    <a:lnTo>
                      <a:pt x="552" y="151"/>
                    </a:lnTo>
                    <a:lnTo>
                      <a:pt x="554" y="169"/>
                    </a:lnTo>
                    <a:lnTo>
                      <a:pt x="558" y="193"/>
                    </a:lnTo>
                    <a:lnTo>
                      <a:pt x="560" y="218"/>
                    </a:lnTo>
                    <a:lnTo>
                      <a:pt x="563" y="244"/>
                    </a:lnTo>
                    <a:lnTo>
                      <a:pt x="567" y="271"/>
                    </a:lnTo>
                    <a:lnTo>
                      <a:pt x="569" y="295"/>
                    </a:lnTo>
                    <a:lnTo>
                      <a:pt x="573" y="317"/>
                    </a:lnTo>
                    <a:lnTo>
                      <a:pt x="575" y="336"/>
                    </a:lnTo>
                    <a:lnTo>
                      <a:pt x="576" y="348"/>
                    </a:lnTo>
                    <a:lnTo>
                      <a:pt x="578" y="365"/>
                    </a:lnTo>
                    <a:lnTo>
                      <a:pt x="581" y="385"/>
                    </a:lnTo>
                    <a:lnTo>
                      <a:pt x="583" y="407"/>
                    </a:lnTo>
                    <a:lnTo>
                      <a:pt x="585" y="428"/>
                    </a:lnTo>
                    <a:lnTo>
                      <a:pt x="588" y="446"/>
                    </a:lnTo>
                    <a:lnTo>
                      <a:pt x="590" y="462"/>
                    </a:lnTo>
                    <a:lnTo>
                      <a:pt x="591" y="474"/>
                    </a:lnTo>
                    <a:lnTo>
                      <a:pt x="592" y="480"/>
                    </a:lnTo>
                    <a:lnTo>
                      <a:pt x="592" y="493"/>
                    </a:lnTo>
                    <a:lnTo>
                      <a:pt x="590" y="503"/>
                    </a:lnTo>
                    <a:lnTo>
                      <a:pt x="589" y="514"/>
                    </a:lnTo>
                    <a:lnTo>
                      <a:pt x="588" y="522"/>
                    </a:lnTo>
                    <a:lnTo>
                      <a:pt x="588" y="531"/>
                    </a:lnTo>
                    <a:lnTo>
                      <a:pt x="587" y="547"/>
                    </a:lnTo>
                    <a:lnTo>
                      <a:pt x="587" y="566"/>
                    </a:lnTo>
                    <a:lnTo>
                      <a:pt x="585" y="586"/>
                    </a:lnTo>
                    <a:lnTo>
                      <a:pt x="585" y="603"/>
                    </a:lnTo>
                    <a:lnTo>
                      <a:pt x="584" y="617"/>
                    </a:lnTo>
                    <a:lnTo>
                      <a:pt x="581" y="637"/>
                    </a:lnTo>
                    <a:lnTo>
                      <a:pt x="578" y="652"/>
                    </a:lnTo>
                    <a:lnTo>
                      <a:pt x="578" y="673"/>
                    </a:lnTo>
                    <a:lnTo>
                      <a:pt x="580" y="686"/>
                    </a:lnTo>
                    <a:lnTo>
                      <a:pt x="580" y="746"/>
                    </a:lnTo>
                    <a:lnTo>
                      <a:pt x="577" y="751"/>
                    </a:lnTo>
                    <a:lnTo>
                      <a:pt x="576" y="752"/>
                    </a:lnTo>
                    <a:lnTo>
                      <a:pt x="574" y="752"/>
                    </a:lnTo>
                    <a:lnTo>
                      <a:pt x="577" y="762"/>
                    </a:lnTo>
                    <a:lnTo>
                      <a:pt x="578" y="772"/>
                    </a:lnTo>
                    <a:lnTo>
                      <a:pt x="577" y="783"/>
                    </a:lnTo>
                    <a:lnTo>
                      <a:pt x="575" y="797"/>
                    </a:lnTo>
                    <a:lnTo>
                      <a:pt x="574" y="811"/>
                    </a:lnTo>
                    <a:lnTo>
                      <a:pt x="573" y="824"/>
                    </a:lnTo>
                    <a:lnTo>
                      <a:pt x="573" y="846"/>
                    </a:lnTo>
                    <a:lnTo>
                      <a:pt x="571" y="872"/>
                    </a:lnTo>
                    <a:lnTo>
                      <a:pt x="570" y="902"/>
                    </a:lnTo>
                    <a:lnTo>
                      <a:pt x="566" y="931"/>
                    </a:lnTo>
                    <a:lnTo>
                      <a:pt x="559" y="958"/>
                    </a:lnTo>
                    <a:lnTo>
                      <a:pt x="552" y="982"/>
                    </a:lnTo>
                    <a:lnTo>
                      <a:pt x="548" y="992"/>
                    </a:lnTo>
                    <a:lnTo>
                      <a:pt x="545" y="1006"/>
                    </a:lnTo>
                    <a:lnTo>
                      <a:pt x="539" y="1024"/>
                    </a:lnTo>
                    <a:lnTo>
                      <a:pt x="533" y="1045"/>
                    </a:lnTo>
                    <a:lnTo>
                      <a:pt x="527" y="1067"/>
                    </a:lnTo>
                    <a:lnTo>
                      <a:pt x="520" y="1089"/>
                    </a:lnTo>
                    <a:lnTo>
                      <a:pt x="515" y="1111"/>
                    </a:lnTo>
                    <a:lnTo>
                      <a:pt x="509" y="1131"/>
                    </a:lnTo>
                    <a:lnTo>
                      <a:pt x="504" y="1147"/>
                    </a:lnTo>
                    <a:lnTo>
                      <a:pt x="501" y="1159"/>
                    </a:lnTo>
                    <a:lnTo>
                      <a:pt x="498" y="1166"/>
                    </a:lnTo>
                    <a:lnTo>
                      <a:pt x="496" y="1175"/>
                    </a:lnTo>
                    <a:lnTo>
                      <a:pt x="496" y="1184"/>
                    </a:lnTo>
                    <a:lnTo>
                      <a:pt x="495" y="1192"/>
                    </a:lnTo>
                    <a:lnTo>
                      <a:pt x="491" y="1197"/>
                    </a:lnTo>
                    <a:lnTo>
                      <a:pt x="487" y="1203"/>
                    </a:lnTo>
                    <a:lnTo>
                      <a:pt x="482" y="1214"/>
                    </a:lnTo>
                    <a:lnTo>
                      <a:pt x="476" y="1227"/>
                    </a:lnTo>
                    <a:lnTo>
                      <a:pt x="473" y="1239"/>
                    </a:lnTo>
                    <a:lnTo>
                      <a:pt x="471" y="1249"/>
                    </a:lnTo>
                    <a:lnTo>
                      <a:pt x="464" y="1272"/>
                    </a:lnTo>
                    <a:lnTo>
                      <a:pt x="459" y="1282"/>
                    </a:lnTo>
                    <a:lnTo>
                      <a:pt x="454" y="1289"/>
                    </a:lnTo>
                    <a:lnTo>
                      <a:pt x="451" y="1296"/>
                    </a:lnTo>
                    <a:lnTo>
                      <a:pt x="450" y="1304"/>
                    </a:lnTo>
                    <a:lnTo>
                      <a:pt x="450" y="1315"/>
                    </a:lnTo>
                    <a:lnTo>
                      <a:pt x="449" y="1322"/>
                    </a:lnTo>
                    <a:lnTo>
                      <a:pt x="447" y="1328"/>
                    </a:lnTo>
                    <a:lnTo>
                      <a:pt x="447" y="1330"/>
                    </a:lnTo>
                    <a:lnTo>
                      <a:pt x="445" y="1338"/>
                    </a:lnTo>
                    <a:lnTo>
                      <a:pt x="442" y="1351"/>
                    </a:lnTo>
                    <a:lnTo>
                      <a:pt x="437" y="1365"/>
                    </a:lnTo>
                    <a:lnTo>
                      <a:pt x="432" y="1381"/>
                    </a:lnTo>
                    <a:lnTo>
                      <a:pt x="427" y="1396"/>
                    </a:lnTo>
                    <a:lnTo>
                      <a:pt x="422" y="1410"/>
                    </a:lnTo>
                    <a:lnTo>
                      <a:pt x="417" y="1421"/>
                    </a:lnTo>
                    <a:lnTo>
                      <a:pt x="411" y="1436"/>
                    </a:lnTo>
                    <a:lnTo>
                      <a:pt x="405" y="1452"/>
                    </a:lnTo>
                    <a:lnTo>
                      <a:pt x="398" y="1471"/>
                    </a:lnTo>
                    <a:lnTo>
                      <a:pt x="389" y="1489"/>
                    </a:lnTo>
                    <a:lnTo>
                      <a:pt x="384" y="1507"/>
                    </a:lnTo>
                    <a:lnTo>
                      <a:pt x="378" y="1521"/>
                    </a:lnTo>
                    <a:lnTo>
                      <a:pt x="373" y="1531"/>
                    </a:lnTo>
                    <a:lnTo>
                      <a:pt x="372" y="1537"/>
                    </a:lnTo>
                    <a:lnTo>
                      <a:pt x="372" y="1543"/>
                    </a:lnTo>
                    <a:lnTo>
                      <a:pt x="373" y="1553"/>
                    </a:lnTo>
                    <a:lnTo>
                      <a:pt x="376" y="1566"/>
                    </a:lnTo>
                    <a:lnTo>
                      <a:pt x="378" y="1581"/>
                    </a:lnTo>
                    <a:lnTo>
                      <a:pt x="381" y="1596"/>
                    </a:lnTo>
                    <a:lnTo>
                      <a:pt x="384" y="1610"/>
                    </a:lnTo>
                    <a:lnTo>
                      <a:pt x="386" y="1622"/>
                    </a:lnTo>
                    <a:lnTo>
                      <a:pt x="388" y="1629"/>
                    </a:lnTo>
                    <a:lnTo>
                      <a:pt x="389" y="1637"/>
                    </a:lnTo>
                    <a:lnTo>
                      <a:pt x="391" y="1649"/>
                    </a:lnTo>
                    <a:lnTo>
                      <a:pt x="389" y="1664"/>
                    </a:lnTo>
                    <a:lnTo>
                      <a:pt x="389" y="1686"/>
                    </a:lnTo>
                    <a:lnTo>
                      <a:pt x="388" y="1705"/>
                    </a:lnTo>
                    <a:lnTo>
                      <a:pt x="386" y="1727"/>
                    </a:lnTo>
                    <a:lnTo>
                      <a:pt x="384" y="1748"/>
                    </a:lnTo>
                    <a:lnTo>
                      <a:pt x="380" y="1767"/>
                    </a:lnTo>
                    <a:lnTo>
                      <a:pt x="377" y="1782"/>
                    </a:lnTo>
                    <a:lnTo>
                      <a:pt x="372" y="1792"/>
                    </a:lnTo>
                    <a:lnTo>
                      <a:pt x="367" y="1796"/>
                    </a:lnTo>
                    <a:lnTo>
                      <a:pt x="363" y="1796"/>
                    </a:lnTo>
                    <a:lnTo>
                      <a:pt x="351" y="1785"/>
                    </a:lnTo>
                    <a:lnTo>
                      <a:pt x="355" y="1795"/>
                    </a:lnTo>
                    <a:lnTo>
                      <a:pt x="357" y="1805"/>
                    </a:lnTo>
                    <a:lnTo>
                      <a:pt x="358" y="1810"/>
                    </a:lnTo>
                    <a:lnTo>
                      <a:pt x="360" y="1817"/>
                    </a:lnTo>
                    <a:lnTo>
                      <a:pt x="365" y="1827"/>
                    </a:lnTo>
                    <a:lnTo>
                      <a:pt x="370" y="1838"/>
                    </a:lnTo>
                    <a:lnTo>
                      <a:pt x="373" y="1849"/>
                    </a:lnTo>
                    <a:lnTo>
                      <a:pt x="377" y="1858"/>
                    </a:lnTo>
                    <a:lnTo>
                      <a:pt x="380" y="1870"/>
                    </a:lnTo>
                    <a:lnTo>
                      <a:pt x="380" y="1878"/>
                    </a:lnTo>
                    <a:lnTo>
                      <a:pt x="378" y="1882"/>
                    </a:lnTo>
                    <a:lnTo>
                      <a:pt x="373" y="1886"/>
                    </a:lnTo>
                    <a:lnTo>
                      <a:pt x="367" y="1888"/>
                    </a:lnTo>
                    <a:lnTo>
                      <a:pt x="358" y="1891"/>
                    </a:lnTo>
                    <a:lnTo>
                      <a:pt x="344" y="1892"/>
                    </a:lnTo>
                    <a:lnTo>
                      <a:pt x="293" y="1892"/>
                    </a:lnTo>
                    <a:lnTo>
                      <a:pt x="285" y="1891"/>
                    </a:lnTo>
                    <a:lnTo>
                      <a:pt x="279" y="1888"/>
                    </a:lnTo>
                    <a:lnTo>
                      <a:pt x="272" y="1884"/>
                    </a:lnTo>
                    <a:lnTo>
                      <a:pt x="265" y="1878"/>
                    </a:lnTo>
                    <a:lnTo>
                      <a:pt x="258" y="1870"/>
                    </a:lnTo>
                    <a:lnTo>
                      <a:pt x="255" y="1860"/>
                    </a:lnTo>
                    <a:lnTo>
                      <a:pt x="254" y="1850"/>
                    </a:lnTo>
                    <a:lnTo>
                      <a:pt x="255" y="1838"/>
                    </a:lnTo>
                    <a:lnTo>
                      <a:pt x="256" y="1829"/>
                    </a:lnTo>
                    <a:lnTo>
                      <a:pt x="258" y="1823"/>
                    </a:lnTo>
                    <a:lnTo>
                      <a:pt x="262" y="1814"/>
                    </a:lnTo>
                    <a:lnTo>
                      <a:pt x="267" y="1788"/>
                    </a:lnTo>
                    <a:lnTo>
                      <a:pt x="267" y="1785"/>
                    </a:lnTo>
                    <a:lnTo>
                      <a:pt x="268" y="1781"/>
                    </a:lnTo>
                    <a:lnTo>
                      <a:pt x="268" y="1778"/>
                    </a:lnTo>
                    <a:lnTo>
                      <a:pt x="269" y="1773"/>
                    </a:lnTo>
                    <a:lnTo>
                      <a:pt x="267" y="1772"/>
                    </a:lnTo>
                    <a:lnTo>
                      <a:pt x="267" y="1734"/>
                    </a:lnTo>
                    <a:lnTo>
                      <a:pt x="268" y="1725"/>
                    </a:lnTo>
                    <a:lnTo>
                      <a:pt x="261" y="1719"/>
                    </a:lnTo>
                    <a:lnTo>
                      <a:pt x="258" y="1714"/>
                    </a:lnTo>
                    <a:lnTo>
                      <a:pt x="255" y="1705"/>
                    </a:lnTo>
                    <a:lnTo>
                      <a:pt x="253" y="1693"/>
                    </a:lnTo>
                    <a:lnTo>
                      <a:pt x="250" y="1680"/>
                    </a:lnTo>
                    <a:lnTo>
                      <a:pt x="249" y="1670"/>
                    </a:lnTo>
                    <a:lnTo>
                      <a:pt x="250" y="1662"/>
                    </a:lnTo>
                    <a:lnTo>
                      <a:pt x="253" y="1651"/>
                    </a:lnTo>
                    <a:lnTo>
                      <a:pt x="255" y="1639"/>
                    </a:lnTo>
                    <a:lnTo>
                      <a:pt x="248" y="1627"/>
                    </a:lnTo>
                    <a:lnTo>
                      <a:pt x="243" y="1616"/>
                    </a:lnTo>
                    <a:lnTo>
                      <a:pt x="241" y="1609"/>
                    </a:lnTo>
                    <a:lnTo>
                      <a:pt x="236" y="1599"/>
                    </a:lnTo>
                    <a:lnTo>
                      <a:pt x="233" y="1585"/>
                    </a:lnTo>
                    <a:lnTo>
                      <a:pt x="228" y="1568"/>
                    </a:lnTo>
                    <a:lnTo>
                      <a:pt x="224" y="1553"/>
                    </a:lnTo>
                    <a:lnTo>
                      <a:pt x="220" y="1539"/>
                    </a:lnTo>
                    <a:lnTo>
                      <a:pt x="218" y="1528"/>
                    </a:lnTo>
                    <a:lnTo>
                      <a:pt x="217" y="1520"/>
                    </a:lnTo>
                    <a:lnTo>
                      <a:pt x="214" y="1500"/>
                    </a:lnTo>
                    <a:lnTo>
                      <a:pt x="211" y="1481"/>
                    </a:lnTo>
                    <a:lnTo>
                      <a:pt x="210" y="1473"/>
                    </a:lnTo>
                    <a:lnTo>
                      <a:pt x="210" y="1443"/>
                    </a:lnTo>
                    <a:lnTo>
                      <a:pt x="209" y="1424"/>
                    </a:lnTo>
                    <a:lnTo>
                      <a:pt x="209" y="1387"/>
                    </a:lnTo>
                    <a:lnTo>
                      <a:pt x="207" y="1371"/>
                    </a:lnTo>
                    <a:lnTo>
                      <a:pt x="206" y="1358"/>
                    </a:lnTo>
                    <a:lnTo>
                      <a:pt x="205" y="1338"/>
                    </a:lnTo>
                    <a:lnTo>
                      <a:pt x="203" y="1314"/>
                    </a:lnTo>
                    <a:lnTo>
                      <a:pt x="201" y="1285"/>
                    </a:lnTo>
                    <a:lnTo>
                      <a:pt x="198" y="1253"/>
                    </a:lnTo>
                    <a:lnTo>
                      <a:pt x="197" y="1222"/>
                    </a:lnTo>
                    <a:lnTo>
                      <a:pt x="195" y="1190"/>
                    </a:lnTo>
                    <a:lnTo>
                      <a:pt x="192" y="1161"/>
                    </a:lnTo>
                    <a:lnTo>
                      <a:pt x="190" y="1136"/>
                    </a:lnTo>
                    <a:lnTo>
                      <a:pt x="189" y="1115"/>
                    </a:lnTo>
                    <a:lnTo>
                      <a:pt x="188" y="1101"/>
                    </a:lnTo>
                    <a:lnTo>
                      <a:pt x="187" y="1085"/>
                    </a:lnTo>
                    <a:lnTo>
                      <a:pt x="184" y="1063"/>
                    </a:lnTo>
                    <a:lnTo>
                      <a:pt x="182" y="1038"/>
                    </a:lnTo>
                    <a:lnTo>
                      <a:pt x="178" y="1011"/>
                    </a:lnTo>
                    <a:lnTo>
                      <a:pt x="176" y="985"/>
                    </a:lnTo>
                    <a:lnTo>
                      <a:pt x="173" y="959"/>
                    </a:lnTo>
                    <a:lnTo>
                      <a:pt x="172" y="938"/>
                    </a:lnTo>
                    <a:lnTo>
                      <a:pt x="170" y="922"/>
                    </a:lnTo>
                    <a:lnTo>
                      <a:pt x="162" y="925"/>
                    </a:lnTo>
                    <a:lnTo>
                      <a:pt x="155" y="926"/>
                    </a:lnTo>
                    <a:lnTo>
                      <a:pt x="150" y="926"/>
                    </a:lnTo>
                    <a:lnTo>
                      <a:pt x="145" y="925"/>
                    </a:lnTo>
                    <a:lnTo>
                      <a:pt x="141" y="925"/>
                    </a:lnTo>
                    <a:lnTo>
                      <a:pt x="141" y="937"/>
                    </a:lnTo>
                    <a:lnTo>
                      <a:pt x="140" y="949"/>
                    </a:lnTo>
                    <a:lnTo>
                      <a:pt x="140" y="957"/>
                    </a:lnTo>
                    <a:lnTo>
                      <a:pt x="139" y="961"/>
                    </a:lnTo>
                    <a:lnTo>
                      <a:pt x="139" y="964"/>
                    </a:lnTo>
                    <a:lnTo>
                      <a:pt x="138" y="965"/>
                    </a:lnTo>
                    <a:lnTo>
                      <a:pt x="138" y="967"/>
                    </a:lnTo>
                    <a:lnTo>
                      <a:pt x="139" y="968"/>
                    </a:lnTo>
                    <a:lnTo>
                      <a:pt x="141" y="970"/>
                    </a:lnTo>
                    <a:lnTo>
                      <a:pt x="143" y="972"/>
                    </a:lnTo>
                    <a:lnTo>
                      <a:pt x="145" y="974"/>
                    </a:lnTo>
                    <a:lnTo>
                      <a:pt x="145" y="978"/>
                    </a:lnTo>
                    <a:lnTo>
                      <a:pt x="144" y="980"/>
                    </a:lnTo>
                    <a:lnTo>
                      <a:pt x="143" y="981"/>
                    </a:lnTo>
                    <a:lnTo>
                      <a:pt x="139" y="981"/>
                    </a:lnTo>
                    <a:lnTo>
                      <a:pt x="137" y="982"/>
                    </a:lnTo>
                    <a:lnTo>
                      <a:pt x="133" y="982"/>
                    </a:lnTo>
                    <a:lnTo>
                      <a:pt x="123" y="981"/>
                    </a:lnTo>
                    <a:lnTo>
                      <a:pt x="114" y="978"/>
                    </a:lnTo>
                    <a:lnTo>
                      <a:pt x="109" y="975"/>
                    </a:lnTo>
                    <a:lnTo>
                      <a:pt x="108" y="974"/>
                    </a:lnTo>
                    <a:lnTo>
                      <a:pt x="104" y="974"/>
                    </a:lnTo>
                    <a:lnTo>
                      <a:pt x="101" y="975"/>
                    </a:lnTo>
                    <a:lnTo>
                      <a:pt x="96" y="974"/>
                    </a:lnTo>
                    <a:lnTo>
                      <a:pt x="94" y="974"/>
                    </a:lnTo>
                    <a:lnTo>
                      <a:pt x="89" y="972"/>
                    </a:lnTo>
                    <a:lnTo>
                      <a:pt x="87" y="970"/>
                    </a:lnTo>
                    <a:lnTo>
                      <a:pt x="85" y="965"/>
                    </a:lnTo>
                    <a:lnTo>
                      <a:pt x="83" y="964"/>
                    </a:lnTo>
                    <a:lnTo>
                      <a:pt x="80" y="964"/>
                    </a:lnTo>
                    <a:lnTo>
                      <a:pt x="78" y="963"/>
                    </a:lnTo>
                    <a:lnTo>
                      <a:pt x="74" y="961"/>
                    </a:lnTo>
                    <a:lnTo>
                      <a:pt x="72" y="960"/>
                    </a:lnTo>
                    <a:lnTo>
                      <a:pt x="65" y="952"/>
                    </a:lnTo>
                    <a:lnTo>
                      <a:pt x="59" y="940"/>
                    </a:lnTo>
                    <a:lnTo>
                      <a:pt x="54" y="925"/>
                    </a:lnTo>
                    <a:lnTo>
                      <a:pt x="50" y="911"/>
                    </a:lnTo>
                    <a:lnTo>
                      <a:pt x="49" y="901"/>
                    </a:lnTo>
                    <a:lnTo>
                      <a:pt x="48" y="887"/>
                    </a:lnTo>
                    <a:lnTo>
                      <a:pt x="46" y="871"/>
                    </a:lnTo>
                    <a:lnTo>
                      <a:pt x="46" y="842"/>
                    </a:lnTo>
                    <a:lnTo>
                      <a:pt x="35" y="846"/>
                    </a:lnTo>
                    <a:lnTo>
                      <a:pt x="25" y="849"/>
                    </a:lnTo>
                    <a:lnTo>
                      <a:pt x="20" y="850"/>
                    </a:lnTo>
                    <a:lnTo>
                      <a:pt x="19" y="845"/>
                    </a:lnTo>
                    <a:lnTo>
                      <a:pt x="16" y="835"/>
                    </a:lnTo>
                    <a:lnTo>
                      <a:pt x="15" y="817"/>
                    </a:lnTo>
                    <a:lnTo>
                      <a:pt x="14" y="795"/>
                    </a:lnTo>
                    <a:lnTo>
                      <a:pt x="12" y="769"/>
                    </a:lnTo>
                    <a:lnTo>
                      <a:pt x="10" y="742"/>
                    </a:lnTo>
                    <a:lnTo>
                      <a:pt x="8" y="712"/>
                    </a:lnTo>
                    <a:lnTo>
                      <a:pt x="7" y="683"/>
                    </a:lnTo>
                    <a:lnTo>
                      <a:pt x="5" y="657"/>
                    </a:lnTo>
                    <a:lnTo>
                      <a:pt x="3" y="632"/>
                    </a:lnTo>
                    <a:lnTo>
                      <a:pt x="2" y="610"/>
                    </a:lnTo>
                    <a:lnTo>
                      <a:pt x="1" y="595"/>
                    </a:lnTo>
                    <a:lnTo>
                      <a:pt x="0" y="585"/>
                    </a:lnTo>
                    <a:lnTo>
                      <a:pt x="0" y="569"/>
                    </a:lnTo>
                    <a:lnTo>
                      <a:pt x="1" y="548"/>
                    </a:lnTo>
                    <a:lnTo>
                      <a:pt x="2" y="525"/>
                    </a:lnTo>
                    <a:lnTo>
                      <a:pt x="7" y="476"/>
                    </a:lnTo>
                    <a:lnTo>
                      <a:pt x="8" y="455"/>
                    </a:lnTo>
                    <a:lnTo>
                      <a:pt x="9" y="438"/>
                    </a:lnTo>
                    <a:lnTo>
                      <a:pt x="10" y="424"/>
                    </a:lnTo>
                    <a:lnTo>
                      <a:pt x="10" y="404"/>
                    </a:lnTo>
                    <a:lnTo>
                      <a:pt x="12" y="379"/>
                    </a:lnTo>
                    <a:lnTo>
                      <a:pt x="12" y="323"/>
                    </a:lnTo>
                    <a:lnTo>
                      <a:pt x="13" y="294"/>
                    </a:lnTo>
                    <a:lnTo>
                      <a:pt x="13" y="225"/>
                    </a:lnTo>
                    <a:lnTo>
                      <a:pt x="14" y="205"/>
                    </a:lnTo>
                    <a:lnTo>
                      <a:pt x="16" y="184"/>
                    </a:lnTo>
                    <a:lnTo>
                      <a:pt x="20" y="165"/>
                    </a:lnTo>
                    <a:lnTo>
                      <a:pt x="23" y="147"/>
                    </a:lnTo>
                    <a:lnTo>
                      <a:pt x="27" y="133"/>
                    </a:lnTo>
                    <a:lnTo>
                      <a:pt x="30" y="122"/>
                    </a:lnTo>
                    <a:lnTo>
                      <a:pt x="34" y="116"/>
                    </a:lnTo>
                    <a:lnTo>
                      <a:pt x="39" y="110"/>
                    </a:lnTo>
                    <a:lnTo>
                      <a:pt x="51" y="104"/>
                    </a:lnTo>
                    <a:lnTo>
                      <a:pt x="64" y="96"/>
                    </a:lnTo>
                    <a:lnTo>
                      <a:pt x="79" y="89"/>
                    </a:lnTo>
                    <a:lnTo>
                      <a:pt x="92" y="83"/>
                    </a:lnTo>
                    <a:lnTo>
                      <a:pt x="110" y="76"/>
                    </a:lnTo>
                    <a:lnTo>
                      <a:pt x="123" y="70"/>
                    </a:lnTo>
                    <a:lnTo>
                      <a:pt x="137" y="64"/>
                    </a:lnTo>
                    <a:lnTo>
                      <a:pt x="153" y="58"/>
                    </a:lnTo>
                    <a:lnTo>
                      <a:pt x="168" y="51"/>
                    </a:lnTo>
                    <a:lnTo>
                      <a:pt x="182" y="45"/>
                    </a:lnTo>
                    <a:lnTo>
                      <a:pt x="191" y="41"/>
                    </a:lnTo>
                    <a:lnTo>
                      <a:pt x="201" y="37"/>
                    </a:lnTo>
                    <a:lnTo>
                      <a:pt x="221" y="20"/>
                    </a:lnTo>
                    <a:lnTo>
                      <a:pt x="231" y="12"/>
                    </a:lnTo>
                    <a:lnTo>
                      <a:pt x="238" y="5"/>
                    </a:lnTo>
                    <a:lnTo>
                      <a:pt x="242" y="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  <p:grpSp>
          <p:nvGrpSpPr>
            <p:cNvPr id="32" name="Group 19">
              <a:extLst>
                <a:ext uri="{FF2B5EF4-FFF2-40B4-BE49-F238E27FC236}">
                  <a16:creationId xmlns:a16="http://schemas.microsoft.com/office/drawing/2014/main" id="{AF57AFB0-1872-423D-B6A2-CD73784B162C}"/>
                </a:ext>
              </a:extLst>
            </p:cNvPr>
            <p:cNvGrpSpPr/>
            <p:nvPr/>
          </p:nvGrpSpPr>
          <p:grpSpPr>
            <a:xfrm>
              <a:off x="973142" y="3579451"/>
              <a:ext cx="512911" cy="1970154"/>
              <a:chOff x="2574925" y="258763"/>
              <a:chExt cx="1189038" cy="4567238"/>
            </a:xfrm>
            <a:grpFill/>
            <a:effectLst/>
          </p:grpSpPr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A79C1050-0AA8-4DD5-9ED2-ABA5BB4B5D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74925" y="909638"/>
                <a:ext cx="1189038" cy="3916363"/>
              </a:xfrm>
              <a:custGeom>
                <a:avLst/>
                <a:gdLst/>
                <a:ahLst/>
                <a:cxnLst>
                  <a:cxn ang="0">
                    <a:pos x="643" y="1077"/>
                  </a:cxn>
                  <a:cxn ang="0">
                    <a:pos x="629" y="1136"/>
                  </a:cxn>
                  <a:cxn ang="0">
                    <a:pos x="619" y="1155"/>
                  </a:cxn>
                  <a:cxn ang="0">
                    <a:pos x="645" y="1091"/>
                  </a:cxn>
                  <a:cxn ang="0">
                    <a:pos x="583" y="585"/>
                  </a:cxn>
                  <a:cxn ang="0">
                    <a:pos x="593" y="773"/>
                  </a:cxn>
                  <a:cxn ang="0">
                    <a:pos x="605" y="702"/>
                  </a:cxn>
                  <a:cxn ang="0">
                    <a:pos x="608" y="514"/>
                  </a:cxn>
                  <a:cxn ang="0">
                    <a:pos x="268" y="57"/>
                  </a:cxn>
                  <a:cxn ang="0">
                    <a:pos x="240" y="257"/>
                  </a:cxn>
                  <a:cxn ang="0">
                    <a:pos x="211" y="544"/>
                  </a:cxn>
                  <a:cxn ang="0">
                    <a:pos x="188" y="674"/>
                  </a:cxn>
                  <a:cxn ang="0">
                    <a:pos x="300" y="696"/>
                  </a:cxn>
                  <a:cxn ang="0">
                    <a:pos x="421" y="705"/>
                  </a:cxn>
                  <a:cxn ang="0">
                    <a:pos x="440" y="498"/>
                  </a:cxn>
                  <a:cxn ang="0">
                    <a:pos x="482" y="324"/>
                  </a:cxn>
                  <a:cxn ang="0">
                    <a:pos x="526" y="124"/>
                  </a:cxn>
                  <a:cxn ang="0">
                    <a:pos x="531" y="18"/>
                  </a:cxn>
                  <a:cxn ang="0">
                    <a:pos x="732" y="99"/>
                  </a:cxn>
                  <a:cxn ang="0">
                    <a:pos x="739" y="183"/>
                  </a:cxn>
                  <a:cxn ang="0">
                    <a:pos x="746" y="661"/>
                  </a:cxn>
                  <a:cxn ang="0">
                    <a:pos x="737" y="834"/>
                  </a:cxn>
                  <a:cxn ang="0">
                    <a:pos x="717" y="951"/>
                  </a:cxn>
                  <a:cxn ang="0">
                    <a:pos x="687" y="1023"/>
                  </a:cxn>
                  <a:cxn ang="0">
                    <a:pos x="651" y="1165"/>
                  </a:cxn>
                  <a:cxn ang="0">
                    <a:pos x="599" y="1236"/>
                  </a:cxn>
                  <a:cxn ang="0">
                    <a:pos x="553" y="1277"/>
                  </a:cxn>
                  <a:cxn ang="0">
                    <a:pos x="506" y="1465"/>
                  </a:cxn>
                  <a:cxn ang="0">
                    <a:pos x="475" y="1597"/>
                  </a:cxn>
                  <a:cxn ang="0">
                    <a:pos x="470" y="1831"/>
                  </a:cxn>
                  <a:cxn ang="0">
                    <a:pos x="447" y="2032"/>
                  </a:cxn>
                  <a:cxn ang="0">
                    <a:pos x="439" y="2192"/>
                  </a:cxn>
                  <a:cxn ang="0">
                    <a:pos x="461" y="2247"/>
                  </a:cxn>
                  <a:cxn ang="0">
                    <a:pos x="498" y="2357"/>
                  </a:cxn>
                  <a:cxn ang="0">
                    <a:pos x="472" y="2458"/>
                  </a:cxn>
                  <a:cxn ang="0">
                    <a:pos x="383" y="2433"/>
                  </a:cxn>
                  <a:cxn ang="0">
                    <a:pos x="349" y="2415"/>
                  </a:cxn>
                  <a:cxn ang="0">
                    <a:pos x="250" y="2443"/>
                  </a:cxn>
                  <a:cxn ang="0">
                    <a:pos x="241" y="2376"/>
                  </a:cxn>
                  <a:cxn ang="0">
                    <a:pos x="274" y="2310"/>
                  </a:cxn>
                  <a:cxn ang="0">
                    <a:pos x="301" y="2212"/>
                  </a:cxn>
                  <a:cxn ang="0">
                    <a:pos x="265" y="2067"/>
                  </a:cxn>
                  <a:cxn ang="0">
                    <a:pos x="218" y="1831"/>
                  </a:cxn>
                  <a:cxn ang="0">
                    <a:pos x="203" y="1648"/>
                  </a:cxn>
                  <a:cxn ang="0">
                    <a:pos x="167" y="1519"/>
                  </a:cxn>
                  <a:cxn ang="0">
                    <a:pos x="138" y="1395"/>
                  </a:cxn>
                  <a:cxn ang="0">
                    <a:pos x="117" y="1261"/>
                  </a:cxn>
                  <a:cxn ang="0">
                    <a:pos x="84" y="1156"/>
                  </a:cxn>
                  <a:cxn ang="0">
                    <a:pos x="38" y="1120"/>
                  </a:cxn>
                  <a:cxn ang="0">
                    <a:pos x="55" y="953"/>
                  </a:cxn>
                  <a:cxn ang="0">
                    <a:pos x="38" y="868"/>
                  </a:cxn>
                  <a:cxn ang="0">
                    <a:pos x="7" y="677"/>
                  </a:cxn>
                  <a:cxn ang="0">
                    <a:pos x="6" y="510"/>
                  </a:cxn>
                  <a:cxn ang="0">
                    <a:pos x="25" y="298"/>
                  </a:cxn>
                  <a:cxn ang="0">
                    <a:pos x="39" y="169"/>
                  </a:cxn>
                  <a:cxn ang="0">
                    <a:pos x="66" y="64"/>
                  </a:cxn>
                  <a:cxn ang="0">
                    <a:pos x="163" y="33"/>
                  </a:cxn>
                  <a:cxn ang="0">
                    <a:pos x="291" y="0"/>
                  </a:cxn>
                </a:cxnLst>
                <a:rect l="0" t="0" r="r" b="b"/>
                <a:pathLst>
                  <a:path w="749" h="2467">
                    <a:moveTo>
                      <a:pt x="476" y="2312"/>
                    </a:moveTo>
                    <a:lnTo>
                      <a:pt x="482" y="2331"/>
                    </a:lnTo>
                    <a:lnTo>
                      <a:pt x="480" y="2322"/>
                    </a:lnTo>
                    <a:lnTo>
                      <a:pt x="476" y="2312"/>
                    </a:lnTo>
                    <a:close/>
                    <a:moveTo>
                      <a:pt x="645" y="1072"/>
                    </a:moveTo>
                    <a:lnTo>
                      <a:pt x="644" y="1073"/>
                    </a:lnTo>
                    <a:lnTo>
                      <a:pt x="644" y="1075"/>
                    </a:lnTo>
                    <a:lnTo>
                      <a:pt x="643" y="1077"/>
                    </a:lnTo>
                    <a:lnTo>
                      <a:pt x="643" y="1081"/>
                    </a:lnTo>
                    <a:lnTo>
                      <a:pt x="641" y="1088"/>
                    </a:lnTo>
                    <a:lnTo>
                      <a:pt x="641" y="1099"/>
                    </a:lnTo>
                    <a:lnTo>
                      <a:pt x="640" y="1110"/>
                    </a:lnTo>
                    <a:lnTo>
                      <a:pt x="637" y="1122"/>
                    </a:lnTo>
                    <a:lnTo>
                      <a:pt x="635" y="1131"/>
                    </a:lnTo>
                    <a:lnTo>
                      <a:pt x="632" y="1136"/>
                    </a:lnTo>
                    <a:lnTo>
                      <a:pt x="629" y="1136"/>
                    </a:lnTo>
                    <a:lnTo>
                      <a:pt x="628" y="1134"/>
                    </a:lnTo>
                    <a:lnTo>
                      <a:pt x="626" y="1131"/>
                    </a:lnTo>
                    <a:lnTo>
                      <a:pt x="623" y="1124"/>
                    </a:lnTo>
                    <a:lnTo>
                      <a:pt x="623" y="1126"/>
                    </a:lnTo>
                    <a:lnTo>
                      <a:pt x="622" y="1129"/>
                    </a:lnTo>
                    <a:lnTo>
                      <a:pt x="622" y="1130"/>
                    </a:lnTo>
                    <a:lnTo>
                      <a:pt x="620" y="1141"/>
                    </a:lnTo>
                    <a:lnTo>
                      <a:pt x="619" y="1155"/>
                    </a:lnTo>
                    <a:lnTo>
                      <a:pt x="625" y="1151"/>
                    </a:lnTo>
                    <a:lnTo>
                      <a:pt x="632" y="1147"/>
                    </a:lnTo>
                    <a:lnTo>
                      <a:pt x="637" y="1141"/>
                    </a:lnTo>
                    <a:lnTo>
                      <a:pt x="641" y="1134"/>
                    </a:lnTo>
                    <a:lnTo>
                      <a:pt x="643" y="1125"/>
                    </a:lnTo>
                    <a:lnTo>
                      <a:pt x="644" y="1117"/>
                    </a:lnTo>
                    <a:lnTo>
                      <a:pt x="644" y="1109"/>
                    </a:lnTo>
                    <a:lnTo>
                      <a:pt x="645" y="1091"/>
                    </a:lnTo>
                    <a:lnTo>
                      <a:pt x="647" y="1075"/>
                    </a:lnTo>
                    <a:lnTo>
                      <a:pt x="647" y="1072"/>
                    </a:lnTo>
                    <a:lnTo>
                      <a:pt x="645" y="1072"/>
                    </a:lnTo>
                    <a:close/>
                    <a:moveTo>
                      <a:pt x="608" y="490"/>
                    </a:moveTo>
                    <a:lnTo>
                      <a:pt x="604" y="504"/>
                    </a:lnTo>
                    <a:lnTo>
                      <a:pt x="598" y="523"/>
                    </a:lnTo>
                    <a:lnTo>
                      <a:pt x="586" y="564"/>
                    </a:lnTo>
                    <a:lnTo>
                      <a:pt x="583" y="585"/>
                    </a:lnTo>
                    <a:lnTo>
                      <a:pt x="582" y="606"/>
                    </a:lnTo>
                    <a:lnTo>
                      <a:pt x="582" y="631"/>
                    </a:lnTo>
                    <a:lnTo>
                      <a:pt x="583" y="655"/>
                    </a:lnTo>
                    <a:lnTo>
                      <a:pt x="583" y="691"/>
                    </a:lnTo>
                    <a:lnTo>
                      <a:pt x="585" y="711"/>
                    </a:lnTo>
                    <a:lnTo>
                      <a:pt x="586" y="732"/>
                    </a:lnTo>
                    <a:lnTo>
                      <a:pt x="590" y="754"/>
                    </a:lnTo>
                    <a:lnTo>
                      <a:pt x="593" y="773"/>
                    </a:lnTo>
                    <a:lnTo>
                      <a:pt x="598" y="785"/>
                    </a:lnTo>
                    <a:lnTo>
                      <a:pt x="603" y="792"/>
                    </a:lnTo>
                    <a:lnTo>
                      <a:pt x="606" y="796"/>
                    </a:lnTo>
                    <a:lnTo>
                      <a:pt x="607" y="795"/>
                    </a:lnTo>
                    <a:lnTo>
                      <a:pt x="608" y="788"/>
                    </a:lnTo>
                    <a:lnTo>
                      <a:pt x="608" y="755"/>
                    </a:lnTo>
                    <a:lnTo>
                      <a:pt x="607" y="727"/>
                    </a:lnTo>
                    <a:lnTo>
                      <a:pt x="605" y="702"/>
                    </a:lnTo>
                    <a:lnTo>
                      <a:pt x="604" y="678"/>
                    </a:lnTo>
                    <a:lnTo>
                      <a:pt x="603" y="660"/>
                    </a:lnTo>
                    <a:lnTo>
                      <a:pt x="603" y="588"/>
                    </a:lnTo>
                    <a:lnTo>
                      <a:pt x="605" y="569"/>
                    </a:lnTo>
                    <a:lnTo>
                      <a:pt x="606" y="559"/>
                    </a:lnTo>
                    <a:lnTo>
                      <a:pt x="607" y="545"/>
                    </a:lnTo>
                    <a:lnTo>
                      <a:pt x="607" y="530"/>
                    </a:lnTo>
                    <a:lnTo>
                      <a:pt x="608" y="514"/>
                    </a:lnTo>
                    <a:lnTo>
                      <a:pt x="608" y="490"/>
                    </a:lnTo>
                    <a:close/>
                    <a:moveTo>
                      <a:pt x="291" y="0"/>
                    </a:moveTo>
                    <a:lnTo>
                      <a:pt x="293" y="2"/>
                    </a:lnTo>
                    <a:lnTo>
                      <a:pt x="292" y="5"/>
                    </a:lnTo>
                    <a:lnTo>
                      <a:pt x="287" y="12"/>
                    </a:lnTo>
                    <a:lnTo>
                      <a:pt x="281" y="25"/>
                    </a:lnTo>
                    <a:lnTo>
                      <a:pt x="274" y="40"/>
                    </a:lnTo>
                    <a:lnTo>
                      <a:pt x="268" y="57"/>
                    </a:lnTo>
                    <a:lnTo>
                      <a:pt x="261" y="76"/>
                    </a:lnTo>
                    <a:lnTo>
                      <a:pt x="255" y="95"/>
                    </a:lnTo>
                    <a:lnTo>
                      <a:pt x="251" y="111"/>
                    </a:lnTo>
                    <a:lnTo>
                      <a:pt x="249" y="126"/>
                    </a:lnTo>
                    <a:lnTo>
                      <a:pt x="248" y="147"/>
                    </a:lnTo>
                    <a:lnTo>
                      <a:pt x="247" y="173"/>
                    </a:lnTo>
                    <a:lnTo>
                      <a:pt x="242" y="231"/>
                    </a:lnTo>
                    <a:lnTo>
                      <a:pt x="240" y="257"/>
                    </a:lnTo>
                    <a:lnTo>
                      <a:pt x="235" y="280"/>
                    </a:lnTo>
                    <a:lnTo>
                      <a:pt x="232" y="298"/>
                    </a:lnTo>
                    <a:lnTo>
                      <a:pt x="227" y="323"/>
                    </a:lnTo>
                    <a:lnTo>
                      <a:pt x="222" y="349"/>
                    </a:lnTo>
                    <a:lnTo>
                      <a:pt x="215" y="403"/>
                    </a:lnTo>
                    <a:lnTo>
                      <a:pt x="212" y="425"/>
                    </a:lnTo>
                    <a:lnTo>
                      <a:pt x="211" y="442"/>
                    </a:lnTo>
                    <a:lnTo>
                      <a:pt x="211" y="544"/>
                    </a:lnTo>
                    <a:lnTo>
                      <a:pt x="210" y="570"/>
                    </a:lnTo>
                    <a:lnTo>
                      <a:pt x="207" y="594"/>
                    </a:lnTo>
                    <a:lnTo>
                      <a:pt x="203" y="616"/>
                    </a:lnTo>
                    <a:lnTo>
                      <a:pt x="194" y="637"/>
                    </a:lnTo>
                    <a:lnTo>
                      <a:pt x="185" y="655"/>
                    </a:lnTo>
                    <a:lnTo>
                      <a:pt x="179" y="671"/>
                    </a:lnTo>
                    <a:lnTo>
                      <a:pt x="182" y="673"/>
                    </a:lnTo>
                    <a:lnTo>
                      <a:pt x="188" y="674"/>
                    </a:lnTo>
                    <a:lnTo>
                      <a:pt x="196" y="676"/>
                    </a:lnTo>
                    <a:lnTo>
                      <a:pt x="206" y="680"/>
                    </a:lnTo>
                    <a:lnTo>
                      <a:pt x="215" y="682"/>
                    </a:lnTo>
                    <a:lnTo>
                      <a:pt x="223" y="684"/>
                    </a:lnTo>
                    <a:lnTo>
                      <a:pt x="234" y="687"/>
                    </a:lnTo>
                    <a:lnTo>
                      <a:pt x="249" y="689"/>
                    </a:lnTo>
                    <a:lnTo>
                      <a:pt x="284" y="694"/>
                    </a:lnTo>
                    <a:lnTo>
                      <a:pt x="300" y="696"/>
                    </a:lnTo>
                    <a:lnTo>
                      <a:pt x="313" y="697"/>
                    </a:lnTo>
                    <a:lnTo>
                      <a:pt x="331" y="699"/>
                    </a:lnTo>
                    <a:lnTo>
                      <a:pt x="356" y="702"/>
                    </a:lnTo>
                    <a:lnTo>
                      <a:pt x="382" y="703"/>
                    </a:lnTo>
                    <a:lnTo>
                      <a:pt x="408" y="704"/>
                    </a:lnTo>
                    <a:lnTo>
                      <a:pt x="412" y="704"/>
                    </a:lnTo>
                    <a:lnTo>
                      <a:pt x="416" y="705"/>
                    </a:lnTo>
                    <a:lnTo>
                      <a:pt x="421" y="705"/>
                    </a:lnTo>
                    <a:lnTo>
                      <a:pt x="419" y="699"/>
                    </a:lnTo>
                    <a:lnTo>
                      <a:pt x="419" y="668"/>
                    </a:lnTo>
                    <a:lnTo>
                      <a:pt x="421" y="645"/>
                    </a:lnTo>
                    <a:lnTo>
                      <a:pt x="423" y="618"/>
                    </a:lnTo>
                    <a:lnTo>
                      <a:pt x="430" y="562"/>
                    </a:lnTo>
                    <a:lnTo>
                      <a:pt x="434" y="537"/>
                    </a:lnTo>
                    <a:lnTo>
                      <a:pt x="438" y="516"/>
                    </a:lnTo>
                    <a:lnTo>
                      <a:pt x="440" y="498"/>
                    </a:lnTo>
                    <a:lnTo>
                      <a:pt x="444" y="483"/>
                    </a:lnTo>
                    <a:lnTo>
                      <a:pt x="447" y="464"/>
                    </a:lnTo>
                    <a:lnTo>
                      <a:pt x="453" y="441"/>
                    </a:lnTo>
                    <a:lnTo>
                      <a:pt x="459" y="417"/>
                    </a:lnTo>
                    <a:lnTo>
                      <a:pt x="466" y="391"/>
                    </a:lnTo>
                    <a:lnTo>
                      <a:pt x="472" y="367"/>
                    </a:lnTo>
                    <a:lnTo>
                      <a:pt x="477" y="343"/>
                    </a:lnTo>
                    <a:lnTo>
                      <a:pt x="482" y="324"/>
                    </a:lnTo>
                    <a:lnTo>
                      <a:pt x="487" y="307"/>
                    </a:lnTo>
                    <a:lnTo>
                      <a:pt x="492" y="287"/>
                    </a:lnTo>
                    <a:lnTo>
                      <a:pt x="498" y="261"/>
                    </a:lnTo>
                    <a:lnTo>
                      <a:pt x="505" y="232"/>
                    </a:lnTo>
                    <a:lnTo>
                      <a:pt x="512" y="202"/>
                    </a:lnTo>
                    <a:lnTo>
                      <a:pt x="518" y="173"/>
                    </a:lnTo>
                    <a:lnTo>
                      <a:pt x="523" y="146"/>
                    </a:lnTo>
                    <a:lnTo>
                      <a:pt x="526" y="124"/>
                    </a:lnTo>
                    <a:lnTo>
                      <a:pt x="526" y="91"/>
                    </a:lnTo>
                    <a:lnTo>
                      <a:pt x="521" y="52"/>
                    </a:lnTo>
                    <a:lnTo>
                      <a:pt x="519" y="33"/>
                    </a:lnTo>
                    <a:lnTo>
                      <a:pt x="517" y="19"/>
                    </a:lnTo>
                    <a:lnTo>
                      <a:pt x="514" y="10"/>
                    </a:lnTo>
                    <a:lnTo>
                      <a:pt x="517" y="11"/>
                    </a:lnTo>
                    <a:lnTo>
                      <a:pt x="523" y="13"/>
                    </a:lnTo>
                    <a:lnTo>
                      <a:pt x="531" y="18"/>
                    </a:lnTo>
                    <a:lnTo>
                      <a:pt x="542" y="22"/>
                    </a:lnTo>
                    <a:lnTo>
                      <a:pt x="556" y="28"/>
                    </a:lnTo>
                    <a:lnTo>
                      <a:pt x="583" y="39"/>
                    </a:lnTo>
                    <a:lnTo>
                      <a:pt x="613" y="48"/>
                    </a:lnTo>
                    <a:lnTo>
                      <a:pt x="645" y="60"/>
                    </a:lnTo>
                    <a:lnTo>
                      <a:pt x="678" y="73"/>
                    </a:lnTo>
                    <a:lnTo>
                      <a:pt x="706" y="86"/>
                    </a:lnTo>
                    <a:lnTo>
                      <a:pt x="732" y="99"/>
                    </a:lnTo>
                    <a:lnTo>
                      <a:pt x="740" y="105"/>
                    </a:lnTo>
                    <a:lnTo>
                      <a:pt x="745" y="113"/>
                    </a:lnTo>
                    <a:lnTo>
                      <a:pt x="746" y="123"/>
                    </a:lnTo>
                    <a:lnTo>
                      <a:pt x="745" y="134"/>
                    </a:lnTo>
                    <a:lnTo>
                      <a:pt x="743" y="145"/>
                    </a:lnTo>
                    <a:lnTo>
                      <a:pt x="740" y="157"/>
                    </a:lnTo>
                    <a:lnTo>
                      <a:pt x="739" y="170"/>
                    </a:lnTo>
                    <a:lnTo>
                      <a:pt x="739" y="183"/>
                    </a:lnTo>
                    <a:lnTo>
                      <a:pt x="740" y="200"/>
                    </a:lnTo>
                    <a:lnTo>
                      <a:pt x="740" y="224"/>
                    </a:lnTo>
                    <a:lnTo>
                      <a:pt x="742" y="249"/>
                    </a:lnTo>
                    <a:lnTo>
                      <a:pt x="744" y="303"/>
                    </a:lnTo>
                    <a:lnTo>
                      <a:pt x="745" y="327"/>
                    </a:lnTo>
                    <a:lnTo>
                      <a:pt x="745" y="349"/>
                    </a:lnTo>
                    <a:lnTo>
                      <a:pt x="746" y="367"/>
                    </a:lnTo>
                    <a:lnTo>
                      <a:pt x="746" y="661"/>
                    </a:lnTo>
                    <a:lnTo>
                      <a:pt x="747" y="683"/>
                    </a:lnTo>
                    <a:lnTo>
                      <a:pt x="749" y="709"/>
                    </a:lnTo>
                    <a:lnTo>
                      <a:pt x="747" y="735"/>
                    </a:lnTo>
                    <a:lnTo>
                      <a:pt x="745" y="762"/>
                    </a:lnTo>
                    <a:lnTo>
                      <a:pt x="743" y="784"/>
                    </a:lnTo>
                    <a:lnTo>
                      <a:pt x="740" y="802"/>
                    </a:lnTo>
                    <a:lnTo>
                      <a:pt x="739" y="817"/>
                    </a:lnTo>
                    <a:lnTo>
                      <a:pt x="737" y="834"/>
                    </a:lnTo>
                    <a:lnTo>
                      <a:pt x="735" y="847"/>
                    </a:lnTo>
                    <a:lnTo>
                      <a:pt x="732" y="863"/>
                    </a:lnTo>
                    <a:lnTo>
                      <a:pt x="729" y="881"/>
                    </a:lnTo>
                    <a:lnTo>
                      <a:pt x="727" y="899"/>
                    </a:lnTo>
                    <a:lnTo>
                      <a:pt x="723" y="917"/>
                    </a:lnTo>
                    <a:lnTo>
                      <a:pt x="721" y="930"/>
                    </a:lnTo>
                    <a:lnTo>
                      <a:pt x="720" y="939"/>
                    </a:lnTo>
                    <a:lnTo>
                      <a:pt x="717" y="951"/>
                    </a:lnTo>
                    <a:lnTo>
                      <a:pt x="716" y="966"/>
                    </a:lnTo>
                    <a:lnTo>
                      <a:pt x="714" y="982"/>
                    </a:lnTo>
                    <a:lnTo>
                      <a:pt x="711" y="996"/>
                    </a:lnTo>
                    <a:lnTo>
                      <a:pt x="708" y="1006"/>
                    </a:lnTo>
                    <a:lnTo>
                      <a:pt x="702" y="1013"/>
                    </a:lnTo>
                    <a:lnTo>
                      <a:pt x="696" y="1018"/>
                    </a:lnTo>
                    <a:lnTo>
                      <a:pt x="691" y="1022"/>
                    </a:lnTo>
                    <a:lnTo>
                      <a:pt x="687" y="1023"/>
                    </a:lnTo>
                    <a:lnTo>
                      <a:pt x="687" y="1038"/>
                    </a:lnTo>
                    <a:lnTo>
                      <a:pt x="689" y="1066"/>
                    </a:lnTo>
                    <a:lnTo>
                      <a:pt x="689" y="1086"/>
                    </a:lnTo>
                    <a:lnTo>
                      <a:pt x="685" y="1104"/>
                    </a:lnTo>
                    <a:lnTo>
                      <a:pt x="679" y="1124"/>
                    </a:lnTo>
                    <a:lnTo>
                      <a:pt x="671" y="1142"/>
                    </a:lnTo>
                    <a:lnTo>
                      <a:pt x="663" y="1154"/>
                    </a:lnTo>
                    <a:lnTo>
                      <a:pt x="651" y="1165"/>
                    </a:lnTo>
                    <a:lnTo>
                      <a:pt x="641" y="1169"/>
                    </a:lnTo>
                    <a:lnTo>
                      <a:pt x="630" y="1173"/>
                    </a:lnTo>
                    <a:lnTo>
                      <a:pt x="616" y="1175"/>
                    </a:lnTo>
                    <a:lnTo>
                      <a:pt x="614" y="1194"/>
                    </a:lnTo>
                    <a:lnTo>
                      <a:pt x="612" y="1209"/>
                    </a:lnTo>
                    <a:lnTo>
                      <a:pt x="609" y="1220"/>
                    </a:lnTo>
                    <a:lnTo>
                      <a:pt x="606" y="1230"/>
                    </a:lnTo>
                    <a:lnTo>
                      <a:pt x="599" y="1236"/>
                    </a:lnTo>
                    <a:lnTo>
                      <a:pt x="591" y="1238"/>
                    </a:lnTo>
                    <a:lnTo>
                      <a:pt x="579" y="1243"/>
                    </a:lnTo>
                    <a:lnTo>
                      <a:pt x="569" y="1245"/>
                    </a:lnTo>
                    <a:lnTo>
                      <a:pt x="557" y="1247"/>
                    </a:lnTo>
                    <a:lnTo>
                      <a:pt x="556" y="1253"/>
                    </a:lnTo>
                    <a:lnTo>
                      <a:pt x="556" y="1259"/>
                    </a:lnTo>
                    <a:lnTo>
                      <a:pt x="555" y="1263"/>
                    </a:lnTo>
                    <a:lnTo>
                      <a:pt x="553" y="1277"/>
                    </a:lnTo>
                    <a:lnTo>
                      <a:pt x="548" y="1294"/>
                    </a:lnTo>
                    <a:lnTo>
                      <a:pt x="543" y="1313"/>
                    </a:lnTo>
                    <a:lnTo>
                      <a:pt x="539" y="1334"/>
                    </a:lnTo>
                    <a:lnTo>
                      <a:pt x="533" y="1355"/>
                    </a:lnTo>
                    <a:lnTo>
                      <a:pt x="529" y="1373"/>
                    </a:lnTo>
                    <a:lnTo>
                      <a:pt x="523" y="1403"/>
                    </a:lnTo>
                    <a:lnTo>
                      <a:pt x="518" y="1423"/>
                    </a:lnTo>
                    <a:lnTo>
                      <a:pt x="506" y="1465"/>
                    </a:lnTo>
                    <a:lnTo>
                      <a:pt x="501" y="1484"/>
                    </a:lnTo>
                    <a:lnTo>
                      <a:pt x="496" y="1502"/>
                    </a:lnTo>
                    <a:lnTo>
                      <a:pt x="491" y="1513"/>
                    </a:lnTo>
                    <a:lnTo>
                      <a:pt x="484" y="1527"/>
                    </a:lnTo>
                    <a:lnTo>
                      <a:pt x="475" y="1533"/>
                    </a:lnTo>
                    <a:lnTo>
                      <a:pt x="474" y="1546"/>
                    </a:lnTo>
                    <a:lnTo>
                      <a:pt x="474" y="1573"/>
                    </a:lnTo>
                    <a:lnTo>
                      <a:pt x="475" y="1597"/>
                    </a:lnTo>
                    <a:lnTo>
                      <a:pt x="477" y="1625"/>
                    </a:lnTo>
                    <a:lnTo>
                      <a:pt x="483" y="1677"/>
                    </a:lnTo>
                    <a:lnTo>
                      <a:pt x="483" y="1702"/>
                    </a:lnTo>
                    <a:lnTo>
                      <a:pt x="482" y="1729"/>
                    </a:lnTo>
                    <a:lnTo>
                      <a:pt x="480" y="1757"/>
                    </a:lnTo>
                    <a:lnTo>
                      <a:pt x="476" y="1784"/>
                    </a:lnTo>
                    <a:lnTo>
                      <a:pt x="473" y="1809"/>
                    </a:lnTo>
                    <a:lnTo>
                      <a:pt x="470" y="1831"/>
                    </a:lnTo>
                    <a:lnTo>
                      <a:pt x="468" y="1846"/>
                    </a:lnTo>
                    <a:lnTo>
                      <a:pt x="466" y="1867"/>
                    </a:lnTo>
                    <a:lnTo>
                      <a:pt x="463" y="1893"/>
                    </a:lnTo>
                    <a:lnTo>
                      <a:pt x="460" y="1919"/>
                    </a:lnTo>
                    <a:lnTo>
                      <a:pt x="458" y="1948"/>
                    </a:lnTo>
                    <a:lnTo>
                      <a:pt x="454" y="1979"/>
                    </a:lnTo>
                    <a:lnTo>
                      <a:pt x="451" y="2007"/>
                    </a:lnTo>
                    <a:lnTo>
                      <a:pt x="447" y="2032"/>
                    </a:lnTo>
                    <a:lnTo>
                      <a:pt x="445" y="2055"/>
                    </a:lnTo>
                    <a:lnTo>
                      <a:pt x="443" y="2073"/>
                    </a:lnTo>
                    <a:lnTo>
                      <a:pt x="441" y="2086"/>
                    </a:lnTo>
                    <a:lnTo>
                      <a:pt x="439" y="2103"/>
                    </a:lnTo>
                    <a:lnTo>
                      <a:pt x="437" y="2145"/>
                    </a:lnTo>
                    <a:lnTo>
                      <a:pt x="438" y="2165"/>
                    </a:lnTo>
                    <a:lnTo>
                      <a:pt x="438" y="2181"/>
                    </a:lnTo>
                    <a:lnTo>
                      <a:pt x="439" y="2192"/>
                    </a:lnTo>
                    <a:lnTo>
                      <a:pt x="441" y="2197"/>
                    </a:lnTo>
                    <a:lnTo>
                      <a:pt x="444" y="2207"/>
                    </a:lnTo>
                    <a:lnTo>
                      <a:pt x="447" y="2217"/>
                    </a:lnTo>
                    <a:lnTo>
                      <a:pt x="447" y="2216"/>
                    </a:lnTo>
                    <a:lnTo>
                      <a:pt x="450" y="2221"/>
                    </a:lnTo>
                    <a:lnTo>
                      <a:pt x="452" y="2228"/>
                    </a:lnTo>
                    <a:lnTo>
                      <a:pt x="456" y="2237"/>
                    </a:lnTo>
                    <a:lnTo>
                      <a:pt x="461" y="2247"/>
                    </a:lnTo>
                    <a:lnTo>
                      <a:pt x="465" y="2258"/>
                    </a:lnTo>
                    <a:lnTo>
                      <a:pt x="469" y="2267"/>
                    </a:lnTo>
                    <a:lnTo>
                      <a:pt x="472" y="2275"/>
                    </a:lnTo>
                    <a:lnTo>
                      <a:pt x="474" y="2280"/>
                    </a:lnTo>
                    <a:lnTo>
                      <a:pt x="484" y="2311"/>
                    </a:lnTo>
                    <a:lnTo>
                      <a:pt x="489" y="2326"/>
                    </a:lnTo>
                    <a:lnTo>
                      <a:pt x="495" y="2342"/>
                    </a:lnTo>
                    <a:lnTo>
                      <a:pt x="498" y="2357"/>
                    </a:lnTo>
                    <a:lnTo>
                      <a:pt x="502" y="2369"/>
                    </a:lnTo>
                    <a:lnTo>
                      <a:pt x="504" y="2386"/>
                    </a:lnTo>
                    <a:lnTo>
                      <a:pt x="502" y="2402"/>
                    </a:lnTo>
                    <a:lnTo>
                      <a:pt x="498" y="2418"/>
                    </a:lnTo>
                    <a:lnTo>
                      <a:pt x="492" y="2431"/>
                    </a:lnTo>
                    <a:lnTo>
                      <a:pt x="488" y="2440"/>
                    </a:lnTo>
                    <a:lnTo>
                      <a:pt x="481" y="2450"/>
                    </a:lnTo>
                    <a:lnTo>
                      <a:pt x="472" y="2458"/>
                    </a:lnTo>
                    <a:lnTo>
                      <a:pt x="461" y="2465"/>
                    </a:lnTo>
                    <a:lnTo>
                      <a:pt x="451" y="2467"/>
                    </a:lnTo>
                    <a:lnTo>
                      <a:pt x="438" y="2466"/>
                    </a:lnTo>
                    <a:lnTo>
                      <a:pt x="423" y="2461"/>
                    </a:lnTo>
                    <a:lnTo>
                      <a:pt x="409" y="2456"/>
                    </a:lnTo>
                    <a:lnTo>
                      <a:pt x="400" y="2451"/>
                    </a:lnTo>
                    <a:lnTo>
                      <a:pt x="393" y="2444"/>
                    </a:lnTo>
                    <a:lnTo>
                      <a:pt x="383" y="2433"/>
                    </a:lnTo>
                    <a:lnTo>
                      <a:pt x="375" y="2422"/>
                    </a:lnTo>
                    <a:lnTo>
                      <a:pt x="370" y="2411"/>
                    </a:lnTo>
                    <a:lnTo>
                      <a:pt x="368" y="2407"/>
                    </a:lnTo>
                    <a:lnTo>
                      <a:pt x="365" y="2403"/>
                    </a:lnTo>
                    <a:lnTo>
                      <a:pt x="364" y="2403"/>
                    </a:lnTo>
                    <a:lnTo>
                      <a:pt x="361" y="2404"/>
                    </a:lnTo>
                    <a:lnTo>
                      <a:pt x="356" y="2410"/>
                    </a:lnTo>
                    <a:lnTo>
                      <a:pt x="349" y="2415"/>
                    </a:lnTo>
                    <a:lnTo>
                      <a:pt x="338" y="2421"/>
                    </a:lnTo>
                    <a:lnTo>
                      <a:pt x="327" y="2425"/>
                    </a:lnTo>
                    <a:lnTo>
                      <a:pt x="314" y="2431"/>
                    </a:lnTo>
                    <a:lnTo>
                      <a:pt x="302" y="2435"/>
                    </a:lnTo>
                    <a:lnTo>
                      <a:pt x="288" y="2438"/>
                    </a:lnTo>
                    <a:lnTo>
                      <a:pt x="274" y="2440"/>
                    </a:lnTo>
                    <a:lnTo>
                      <a:pt x="261" y="2442"/>
                    </a:lnTo>
                    <a:lnTo>
                      <a:pt x="250" y="2443"/>
                    </a:lnTo>
                    <a:lnTo>
                      <a:pt x="242" y="2442"/>
                    </a:lnTo>
                    <a:lnTo>
                      <a:pt x="236" y="2437"/>
                    </a:lnTo>
                    <a:lnTo>
                      <a:pt x="233" y="2431"/>
                    </a:lnTo>
                    <a:lnTo>
                      <a:pt x="230" y="2423"/>
                    </a:lnTo>
                    <a:lnTo>
                      <a:pt x="229" y="2413"/>
                    </a:lnTo>
                    <a:lnTo>
                      <a:pt x="232" y="2400"/>
                    </a:lnTo>
                    <a:lnTo>
                      <a:pt x="235" y="2387"/>
                    </a:lnTo>
                    <a:lnTo>
                      <a:pt x="241" y="2376"/>
                    </a:lnTo>
                    <a:lnTo>
                      <a:pt x="244" y="2369"/>
                    </a:lnTo>
                    <a:lnTo>
                      <a:pt x="250" y="2359"/>
                    </a:lnTo>
                    <a:lnTo>
                      <a:pt x="256" y="2347"/>
                    </a:lnTo>
                    <a:lnTo>
                      <a:pt x="262" y="2335"/>
                    </a:lnTo>
                    <a:lnTo>
                      <a:pt x="268" y="2323"/>
                    </a:lnTo>
                    <a:lnTo>
                      <a:pt x="271" y="2314"/>
                    </a:lnTo>
                    <a:lnTo>
                      <a:pt x="274" y="2308"/>
                    </a:lnTo>
                    <a:lnTo>
                      <a:pt x="274" y="2310"/>
                    </a:lnTo>
                    <a:lnTo>
                      <a:pt x="276" y="2306"/>
                    </a:lnTo>
                    <a:lnTo>
                      <a:pt x="277" y="2302"/>
                    </a:lnTo>
                    <a:lnTo>
                      <a:pt x="279" y="2300"/>
                    </a:lnTo>
                    <a:lnTo>
                      <a:pt x="285" y="2288"/>
                    </a:lnTo>
                    <a:lnTo>
                      <a:pt x="297" y="2260"/>
                    </a:lnTo>
                    <a:lnTo>
                      <a:pt x="301" y="2246"/>
                    </a:lnTo>
                    <a:lnTo>
                      <a:pt x="302" y="2231"/>
                    </a:lnTo>
                    <a:lnTo>
                      <a:pt x="301" y="2212"/>
                    </a:lnTo>
                    <a:lnTo>
                      <a:pt x="299" y="2193"/>
                    </a:lnTo>
                    <a:lnTo>
                      <a:pt x="295" y="2178"/>
                    </a:lnTo>
                    <a:lnTo>
                      <a:pt x="293" y="2166"/>
                    </a:lnTo>
                    <a:lnTo>
                      <a:pt x="288" y="2150"/>
                    </a:lnTo>
                    <a:lnTo>
                      <a:pt x="283" y="2130"/>
                    </a:lnTo>
                    <a:lnTo>
                      <a:pt x="277" y="2109"/>
                    </a:lnTo>
                    <a:lnTo>
                      <a:pt x="270" y="2087"/>
                    </a:lnTo>
                    <a:lnTo>
                      <a:pt x="265" y="2067"/>
                    </a:lnTo>
                    <a:lnTo>
                      <a:pt x="259" y="2043"/>
                    </a:lnTo>
                    <a:lnTo>
                      <a:pt x="254" y="2015"/>
                    </a:lnTo>
                    <a:lnTo>
                      <a:pt x="244" y="1959"/>
                    </a:lnTo>
                    <a:lnTo>
                      <a:pt x="241" y="1935"/>
                    </a:lnTo>
                    <a:lnTo>
                      <a:pt x="237" y="1914"/>
                    </a:lnTo>
                    <a:lnTo>
                      <a:pt x="232" y="1888"/>
                    </a:lnTo>
                    <a:lnTo>
                      <a:pt x="225" y="1860"/>
                    </a:lnTo>
                    <a:lnTo>
                      <a:pt x="218" y="1831"/>
                    </a:lnTo>
                    <a:lnTo>
                      <a:pt x="212" y="1802"/>
                    </a:lnTo>
                    <a:lnTo>
                      <a:pt x="207" y="1775"/>
                    </a:lnTo>
                    <a:lnTo>
                      <a:pt x="204" y="1746"/>
                    </a:lnTo>
                    <a:lnTo>
                      <a:pt x="203" y="1722"/>
                    </a:lnTo>
                    <a:lnTo>
                      <a:pt x="203" y="1700"/>
                    </a:lnTo>
                    <a:lnTo>
                      <a:pt x="204" y="1680"/>
                    </a:lnTo>
                    <a:lnTo>
                      <a:pt x="204" y="1664"/>
                    </a:lnTo>
                    <a:lnTo>
                      <a:pt x="203" y="1648"/>
                    </a:lnTo>
                    <a:lnTo>
                      <a:pt x="200" y="1630"/>
                    </a:lnTo>
                    <a:lnTo>
                      <a:pt x="193" y="1588"/>
                    </a:lnTo>
                    <a:lnTo>
                      <a:pt x="191" y="1566"/>
                    </a:lnTo>
                    <a:lnTo>
                      <a:pt x="190" y="1546"/>
                    </a:lnTo>
                    <a:lnTo>
                      <a:pt x="190" y="1533"/>
                    </a:lnTo>
                    <a:lnTo>
                      <a:pt x="191" y="1523"/>
                    </a:lnTo>
                    <a:lnTo>
                      <a:pt x="178" y="1522"/>
                    </a:lnTo>
                    <a:lnTo>
                      <a:pt x="167" y="1519"/>
                    </a:lnTo>
                    <a:lnTo>
                      <a:pt x="157" y="1515"/>
                    </a:lnTo>
                    <a:lnTo>
                      <a:pt x="152" y="1508"/>
                    </a:lnTo>
                    <a:lnTo>
                      <a:pt x="148" y="1498"/>
                    </a:lnTo>
                    <a:lnTo>
                      <a:pt x="143" y="1473"/>
                    </a:lnTo>
                    <a:lnTo>
                      <a:pt x="143" y="1451"/>
                    </a:lnTo>
                    <a:lnTo>
                      <a:pt x="141" y="1436"/>
                    </a:lnTo>
                    <a:lnTo>
                      <a:pt x="140" y="1416"/>
                    </a:lnTo>
                    <a:lnTo>
                      <a:pt x="138" y="1395"/>
                    </a:lnTo>
                    <a:lnTo>
                      <a:pt x="134" y="1373"/>
                    </a:lnTo>
                    <a:lnTo>
                      <a:pt x="132" y="1352"/>
                    </a:lnTo>
                    <a:lnTo>
                      <a:pt x="130" y="1336"/>
                    </a:lnTo>
                    <a:lnTo>
                      <a:pt x="128" y="1324"/>
                    </a:lnTo>
                    <a:lnTo>
                      <a:pt x="127" y="1315"/>
                    </a:lnTo>
                    <a:lnTo>
                      <a:pt x="124" y="1300"/>
                    </a:lnTo>
                    <a:lnTo>
                      <a:pt x="120" y="1281"/>
                    </a:lnTo>
                    <a:lnTo>
                      <a:pt x="117" y="1261"/>
                    </a:lnTo>
                    <a:lnTo>
                      <a:pt x="113" y="1240"/>
                    </a:lnTo>
                    <a:lnTo>
                      <a:pt x="110" y="1220"/>
                    </a:lnTo>
                    <a:lnTo>
                      <a:pt x="108" y="1203"/>
                    </a:lnTo>
                    <a:lnTo>
                      <a:pt x="105" y="1188"/>
                    </a:lnTo>
                    <a:lnTo>
                      <a:pt x="104" y="1179"/>
                    </a:lnTo>
                    <a:lnTo>
                      <a:pt x="101" y="1154"/>
                    </a:lnTo>
                    <a:lnTo>
                      <a:pt x="96" y="1154"/>
                    </a:lnTo>
                    <a:lnTo>
                      <a:pt x="84" y="1156"/>
                    </a:lnTo>
                    <a:lnTo>
                      <a:pt x="70" y="1160"/>
                    </a:lnTo>
                    <a:lnTo>
                      <a:pt x="60" y="1163"/>
                    </a:lnTo>
                    <a:lnTo>
                      <a:pt x="51" y="1166"/>
                    </a:lnTo>
                    <a:lnTo>
                      <a:pt x="45" y="1167"/>
                    </a:lnTo>
                    <a:lnTo>
                      <a:pt x="40" y="1166"/>
                    </a:lnTo>
                    <a:lnTo>
                      <a:pt x="39" y="1160"/>
                    </a:lnTo>
                    <a:lnTo>
                      <a:pt x="39" y="1138"/>
                    </a:lnTo>
                    <a:lnTo>
                      <a:pt x="38" y="1120"/>
                    </a:lnTo>
                    <a:lnTo>
                      <a:pt x="38" y="1098"/>
                    </a:lnTo>
                    <a:lnTo>
                      <a:pt x="39" y="1074"/>
                    </a:lnTo>
                    <a:lnTo>
                      <a:pt x="39" y="1048"/>
                    </a:lnTo>
                    <a:lnTo>
                      <a:pt x="40" y="1024"/>
                    </a:lnTo>
                    <a:lnTo>
                      <a:pt x="43" y="1001"/>
                    </a:lnTo>
                    <a:lnTo>
                      <a:pt x="46" y="981"/>
                    </a:lnTo>
                    <a:lnTo>
                      <a:pt x="50" y="963"/>
                    </a:lnTo>
                    <a:lnTo>
                      <a:pt x="55" y="953"/>
                    </a:lnTo>
                    <a:lnTo>
                      <a:pt x="69" y="938"/>
                    </a:lnTo>
                    <a:lnTo>
                      <a:pt x="83" y="926"/>
                    </a:lnTo>
                    <a:lnTo>
                      <a:pt x="83" y="891"/>
                    </a:lnTo>
                    <a:lnTo>
                      <a:pt x="80" y="890"/>
                    </a:lnTo>
                    <a:lnTo>
                      <a:pt x="76" y="890"/>
                    </a:lnTo>
                    <a:lnTo>
                      <a:pt x="61" y="885"/>
                    </a:lnTo>
                    <a:lnTo>
                      <a:pt x="48" y="877"/>
                    </a:lnTo>
                    <a:lnTo>
                      <a:pt x="38" y="868"/>
                    </a:lnTo>
                    <a:lnTo>
                      <a:pt x="32" y="855"/>
                    </a:lnTo>
                    <a:lnTo>
                      <a:pt x="29" y="842"/>
                    </a:lnTo>
                    <a:lnTo>
                      <a:pt x="24" y="824"/>
                    </a:lnTo>
                    <a:lnTo>
                      <a:pt x="19" y="804"/>
                    </a:lnTo>
                    <a:lnTo>
                      <a:pt x="16" y="783"/>
                    </a:lnTo>
                    <a:lnTo>
                      <a:pt x="15" y="763"/>
                    </a:lnTo>
                    <a:lnTo>
                      <a:pt x="14" y="733"/>
                    </a:lnTo>
                    <a:lnTo>
                      <a:pt x="7" y="677"/>
                    </a:lnTo>
                    <a:lnTo>
                      <a:pt x="6" y="663"/>
                    </a:lnTo>
                    <a:lnTo>
                      <a:pt x="3" y="645"/>
                    </a:lnTo>
                    <a:lnTo>
                      <a:pt x="2" y="625"/>
                    </a:lnTo>
                    <a:lnTo>
                      <a:pt x="0" y="605"/>
                    </a:lnTo>
                    <a:lnTo>
                      <a:pt x="0" y="574"/>
                    </a:lnTo>
                    <a:lnTo>
                      <a:pt x="1" y="556"/>
                    </a:lnTo>
                    <a:lnTo>
                      <a:pt x="3" y="534"/>
                    </a:lnTo>
                    <a:lnTo>
                      <a:pt x="6" y="510"/>
                    </a:lnTo>
                    <a:lnTo>
                      <a:pt x="10" y="459"/>
                    </a:lnTo>
                    <a:lnTo>
                      <a:pt x="11" y="434"/>
                    </a:lnTo>
                    <a:lnTo>
                      <a:pt x="13" y="414"/>
                    </a:lnTo>
                    <a:lnTo>
                      <a:pt x="15" y="392"/>
                    </a:lnTo>
                    <a:lnTo>
                      <a:pt x="17" y="369"/>
                    </a:lnTo>
                    <a:lnTo>
                      <a:pt x="19" y="345"/>
                    </a:lnTo>
                    <a:lnTo>
                      <a:pt x="23" y="320"/>
                    </a:lnTo>
                    <a:lnTo>
                      <a:pt x="25" y="298"/>
                    </a:lnTo>
                    <a:lnTo>
                      <a:pt x="26" y="280"/>
                    </a:lnTo>
                    <a:lnTo>
                      <a:pt x="29" y="264"/>
                    </a:lnTo>
                    <a:lnTo>
                      <a:pt x="29" y="254"/>
                    </a:lnTo>
                    <a:lnTo>
                      <a:pt x="30" y="243"/>
                    </a:lnTo>
                    <a:lnTo>
                      <a:pt x="31" y="227"/>
                    </a:lnTo>
                    <a:lnTo>
                      <a:pt x="33" y="209"/>
                    </a:lnTo>
                    <a:lnTo>
                      <a:pt x="36" y="189"/>
                    </a:lnTo>
                    <a:lnTo>
                      <a:pt x="39" y="169"/>
                    </a:lnTo>
                    <a:lnTo>
                      <a:pt x="41" y="152"/>
                    </a:lnTo>
                    <a:lnTo>
                      <a:pt x="44" y="136"/>
                    </a:lnTo>
                    <a:lnTo>
                      <a:pt x="45" y="126"/>
                    </a:lnTo>
                    <a:lnTo>
                      <a:pt x="46" y="114"/>
                    </a:lnTo>
                    <a:lnTo>
                      <a:pt x="48" y="102"/>
                    </a:lnTo>
                    <a:lnTo>
                      <a:pt x="52" y="89"/>
                    </a:lnTo>
                    <a:lnTo>
                      <a:pt x="58" y="75"/>
                    </a:lnTo>
                    <a:lnTo>
                      <a:pt x="66" y="64"/>
                    </a:lnTo>
                    <a:lnTo>
                      <a:pt x="77" y="55"/>
                    </a:lnTo>
                    <a:lnTo>
                      <a:pt x="83" y="52"/>
                    </a:lnTo>
                    <a:lnTo>
                      <a:pt x="89" y="49"/>
                    </a:lnTo>
                    <a:lnTo>
                      <a:pt x="97" y="47"/>
                    </a:lnTo>
                    <a:lnTo>
                      <a:pt x="109" y="46"/>
                    </a:lnTo>
                    <a:lnTo>
                      <a:pt x="124" y="43"/>
                    </a:lnTo>
                    <a:lnTo>
                      <a:pt x="142" y="40"/>
                    </a:lnTo>
                    <a:lnTo>
                      <a:pt x="163" y="33"/>
                    </a:lnTo>
                    <a:lnTo>
                      <a:pt x="185" y="26"/>
                    </a:lnTo>
                    <a:lnTo>
                      <a:pt x="205" y="19"/>
                    </a:lnTo>
                    <a:lnTo>
                      <a:pt x="223" y="16"/>
                    </a:lnTo>
                    <a:lnTo>
                      <a:pt x="236" y="13"/>
                    </a:lnTo>
                    <a:lnTo>
                      <a:pt x="262" y="6"/>
                    </a:lnTo>
                    <a:lnTo>
                      <a:pt x="273" y="3"/>
                    </a:lnTo>
                    <a:lnTo>
                      <a:pt x="284" y="2"/>
                    </a:lnTo>
                    <a:lnTo>
                      <a:pt x="2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46089D80-72ED-4B95-B5D5-275038C42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613" y="258763"/>
                <a:ext cx="657225" cy="939800"/>
              </a:xfrm>
              <a:custGeom>
                <a:avLst/>
                <a:gdLst/>
                <a:ahLst/>
                <a:cxnLst>
                  <a:cxn ang="0">
                    <a:pos x="244" y="1"/>
                  </a:cxn>
                  <a:cxn ang="0">
                    <a:pos x="280" y="11"/>
                  </a:cxn>
                  <a:cxn ang="0">
                    <a:pos x="311" y="32"/>
                  </a:cxn>
                  <a:cxn ang="0">
                    <a:pos x="333" y="63"/>
                  </a:cxn>
                  <a:cxn ang="0">
                    <a:pos x="353" y="99"/>
                  </a:cxn>
                  <a:cxn ang="0">
                    <a:pos x="369" y="128"/>
                  </a:cxn>
                  <a:cxn ang="0">
                    <a:pos x="380" y="158"/>
                  </a:cxn>
                  <a:cxn ang="0">
                    <a:pos x="390" y="188"/>
                  </a:cxn>
                  <a:cxn ang="0">
                    <a:pos x="392" y="214"/>
                  </a:cxn>
                  <a:cxn ang="0">
                    <a:pos x="400" y="227"/>
                  </a:cxn>
                  <a:cxn ang="0">
                    <a:pos x="412" y="241"/>
                  </a:cxn>
                  <a:cxn ang="0">
                    <a:pos x="413" y="253"/>
                  </a:cxn>
                  <a:cxn ang="0">
                    <a:pos x="406" y="267"/>
                  </a:cxn>
                  <a:cxn ang="0">
                    <a:pos x="391" y="284"/>
                  </a:cxn>
                  <a:cxn ang="0">
                    <a:pos x="387" y="302"/>
                  </a:cxn>
                  <a:cxn ang="0">
                    <a:pos x="392" y="322"/>
                  </a:cxn>
                  <a:cxn ang="0">
                    <a:pos x="397" y="336"/>
                  </a:cxn>
                  <a:cxn ang="0">
                    <a:pos x="390" y="353"/>
                  </a:cxn>
                  <a:cxn ang="0">
                    <a:pos x="375" y="372"/>
                  </a:cxn>
                  <a:cxn ang="0">
                    <a:pos x="353" y="382"/>
                  </a:cxn>
                  <a:cxn ang="0">
                    <a:pos x="318" y="384"/>
                  </a:cxn>
                  <a:cxn ang="0">
                    <a:pos x="319" y="423"/>
                  </a:cxn>
                  <a:cxn ang="0">
                    <a:pos x="316" y="444"/>
                  </a:cxn>
                  <a:cxn ang="0">
                    <a:pos x="305" y="472"/>
                  </a:cxn>
                  <a:cxn ang="0">
                    <a:pos x="291" y="503"/>
                  </a:cxn>
                  <a:cxn ang="0">
                    <a:pos x="278" y="531"/>
                  </a:cxn>
                  <a:cxn ang="0">
                    <a:pos x="183" y="592"/>
                  </a:cxn>
                  <a:cxn ang="0">
                    <a:pos x="100" y="553"/>
                  </a:cxn>
                  <a:cxn ang="0">
                    <a:pos x="103" y="529"/>
                  </a:cxn>
                  <a:cxn ang="0">
                    <a:pos x="108" y="492"/>
                  </a:cxn>
                  <a:cxn ang="0">
                    <a:pos x="114" y="451"/>
                  </a:cxn>
                  <a:cxn ang="0">
                    <a:pos x="118" y="416"/>
                  </a:cxn>
                  <a:cxn ang="0">
                    <a:pos x="122" y="395"/>
                  </a:cxn>
                  <a:cxn ang="0">
                    <a:pos x="120" y="385"/>
                  </a:cxn>
                  <a:cxn ang="0">
                    <a:pos x="112" y="381"/>
                  </a:cxn>
                  <a:cxn ang="0">
                    <a:pos x="88" y="379"/>
                  </a:cxn>
                  <a:cxn ang="0">
                    <a:pos x="72" y="377"/>
                  </a:cxn>
                  <a:cxn ang="0">
                    <a:pos x="61" y="360"/>
                  </a:cxn>
                  <a:cxn ang="0">
                    <a:pos x="57" y="334"/>
                  </a:cxn>
                  <a:cxn ang="0">
                    <a:pos x="55" y="313"/>
                  </a:cxn>
                  <a:cxn ang="0">
                    <a:pos x="34" y="274"/>
                  </a:cxn>
                  <a:cxn ang="0">
                    <a:pos x="28" y="245"/>
                  </a:cxn>
                  <a:cxn ang="0">
                    <a:pos x="33" y="223"/>
                  </a:cxn>
                  <a:cxn ang="0">
                    <a:pos x="30" y="208"/>
                  </a:cxn>
                  <a:cxn ang="0">
                    <a:pos x="23" y="198"/>
                  </a:cxn>
                  <a:cxn ang="0">
                    <a:pos x="12" y="175"/>
                  </a:cxn>
                  <a:cxn ang="0">
                    <a:pos x="4" y="153"/>
                  </a:cxn>
                  <a:cxn ang="0">
                    <a:pos x="0" y="132"/>
                  </a:cxn>
                  <a:cxn ang="0">
                    <a:pos x="3" y="101"/>
                  </a:cxn>
                  <a:cxn ang="0">
                    <a:pos x="9" y="78"/>
                  </a:cxn>
                  <a:cxn ang="0">
                    <a:pos x="29" y="43"/>
                  </a:cxn>
                  <a:cxn ang="0">
                    <a:pos x="50" y="27"/>
                  </a:cxn>
                  <a:cxn ang="0">
                    <a:pos x="77" y="14"/>
                  </a:cxn>
                  <a:cxn ang="0">
                    <a:pos x="101" y="10"/>
                  </a:cxn>
                  <a:cxn ang="0">
                    <a:pos x="125" y="7"/>
                  </a:cxn>
                  <a:cxn ang="0">
                    <a:pos x="139" y="10"/>
                  </a:cxn>
                  <a:cxn ang="0">
                    <a:pos x="144" y="14"/>
                  </a:cxn>
                  <a:cxn ang="0">
                    <a:pos x="157" y="15"/>
                  </a:cxn>
                  <a:cxn ang="0">
                    <a:pos x="181" y="10"/>
                  </a:cxn>
                  <a:cxn ang="0">
                    <a:pos x="210" y="1"/>
                  </a:cxn>
                </a:cxnLst>
                <a:rect l="0" t="0" r="r" b="b"/>
                <a:pathLst>
                  <a:path w="414" h="592">
                    <a:moveTo>
                      <a:pt x="225" y="0"/>
                    </a:moveTo>
                    <a:lnTo>
                      <a:pt x="244" y="1"/>
                    </a:lnTo>
                    <a:lnTo>
                      <a:pt x="262" y="6"/>
                    </a:lnTo>
                    <a:lnTo>
                      <a:pt x="280" y="11"/>
                    </a:lnTo>
                    <a:lnTo>
                      <a:pt x="297" y="21"/>
                    </a:lnTo>
                    <a:lnTo>
                      <a:pt x="311" y="32"/>
                    </a:lnTo>
                    <a:lnTo>
                      <a:pt x="325" y="49"/>
                    </a:lnTo>
                    <a:lnTo>
                      <a:pt x="333" y="63"/>
                    </a:lnTo>
                    <a:lnTo>
                      <a:pt x="343" y="80"/>
                    </a:lnTo>
                    <a:lnTo>
                      <a:pt x="353" y="99"/>
                    </a:lnTo>
                    <a:lnTo>
                      <a:pt x="362" y="115"/>
                    </a:lnTo>
                    <a:lnTo>
                      <a:pt x="369" y="128"/>
                    </a:lnTo>
                    <a:lnTo>
                      <a:pt x="376" y="142"/>
                    </a:lnTo>
                    <a:lnTo>
                      <a:pt x="380" y="158"/>
                    </a:lnTo>
                    <a:lnTo>
                      <a:pt x="386" y="174"/>
                    </a:lnTo>
                    <a:lnTo>
                      <a:pt x="390" y="188"/>
                    </a:lnTo>
                    <a:lnTo>
                      <a:pt x="392" y="199"/>
                    </a:lnTo>
                    <a:lnTo>
                      <a:pt x="392" y="214"/>
                    </a:lnTo>
                    <a:lnTo>
                      <a:pt x="394" y="220"/>
                    </a:lnTo>
                    <a:lnTo>
                      <a:pt x="400" y="227"/>
                    </a:lnTo>
                    <a:lnTo>
                      <a:pt x="407" y="234"/>
                    </a:lnTo>
                    <a:lnTo>
                      <a:pt x="412" y="241"/>
                    </a:lnTo>
                    <a:lnTo>
                      <a:pt x="414" y="248"/>
                    </a:lnTo>
                    <a:lnTo>
                      <a:pt x="413" y="253"/>
                    </a:lnTo>
                    <a:lnTo>
                      <a:pt x="411" y="260"/>
                    </a:lnTo>
                    <a:lnTo>
                      <a:pt x="406" y="267"/>
                    </a:lnTo>
                    <a:lnTo>
                      <a:pt x="398" y="275"/>
                    </a:lnTo>
                    <a:lnTo>
                      <a:pt x="391" y="284"/>
                    </a:lnTo>
                    <a:lnTo>
                      <a:pt x="387" y="293"/>
                    </a:lnTo>
                    <a:lnTo>
                      <a:pt x="387" y="302"/>
                    </a:lnTo>
                    <a:lnTo>
                      <a:pt x="390" y="314"/>
                    </a:lnTo>
                    <a:lnTo>
                      <a:pt x="392" y="322"/>
                    </a:lnTo>
                    <a:lnTo>
                      <a:pt x="396" y="329"/>
                    </a:lnTo>
                    <a:lnTo>
                      <a:pt x="397" y="336"/>
                    </a:lnTo>
                    <a:lnTo>
                      <a:pt x="396" y="344"/>
                    </a:lnTo>
                    <a:lnTo>
                      <a:pt x="390" y="353"/>
                    </a:lnTo>
                    <a:lnTo>
                      <a:pt x="382" y="363"/>
                    </a:lnTo>
                    <a:lnTo>
                      <a:pt x="375" y="372"/>
                    </a:lnTo>
                    <a:lnTo>
                      <a:pt x="364" y="378"/>
                    </a:lnTo>
                    <a:lnTo>
                      <a:pt x="353" y="382"/>
                    </a:lnTo>
                    <a:lnTo>
                      <a:pt x="338" y="384"/>
                    </a:lnTo>
                    <a:lnTo>
                      <a:pt x="318" y="384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19" y="435"/>
                    </a:lnTo>
                    <a:lnTo>
                      <a:pt x="316" y="444"/>
                    </a:lnTo>
                    <a:lnTo>
                      <a:pt x="311" y="457"/>
                    </a:lnTo>
                    <a:lnTo>
                      <a:pt x="305" y="472"/>
                    </a:lnTo>
                    <a:lnTo>
                      <a:pt x="298" y="487"/>
                    </a:lnTo>
                    <a:lnTo>
                      <a:pt x="291" y="503"/>
                    </a:lnTo>
                    <a:lnTo>
                      <a:pt x="284" y="519"/>
                    </a:lnTo>
                    <a:lnTo>
                      <a:pt x="278" y="531"/>
                    </a:lnTo>
                    <a:lnTo>
                      <a:pt x="274" y="541"/>
                    </a:lnTo>
                    <a:lnTo>
                      <a:pt x="183" y="592"/>
                    </a:lnTo>
                    <a:lnTo>
                      <a:pt x="100" y="557"/>
                    </a:lnTo>
                    <a:lnTo>
                      <a:pt x="100" y="553"/>
                    </a:lnTo>
                    <a:lnTo>
                      <a:pt x="101" y="544"/>
                    </a:lnTo>
                    <a:lnTo>
                      <a:pt x="103" y="529"/>
                    </a:lnTo>
                    <a:lnTo>
                      <a:pt x="106" y="512"/>
                    </a:lnTo>
                    <a:lnTo>
                      <a:pt x="108" y="492"/>
                    </a:lnTo>
                    <a:lnTo>
                      <a:pt x="112" y="471"/>
                    </a:lnTo>
                    <a:lnTo>
                      <a:pt x="114" y="451"/>
                    </a:lnTo>
                    <a:lnTo>
                      <a:pt x="116" y="432"/>
                    </a:lnTo>
                    <a:lnTo>
                      <a:pt x="118" y="416"/>
                    </a:lnTo>
                    <a:lnTo>
                      <a:pt x="121" y="406"/>
                    </a:lnTo>
                    <a:lnTo>
                      <a:pt x="122" y="395"/>
                    </a:lnTo>
                    <a:lnTo>
                      <a:pt x="122" y="389"/>
                    </a:lnTo>
                    <a:lnTo>
                      <a:pt x="120" y="385"/>
                    </a:lnTo>
                    <a:lnTo>
                      <a:pt x="116" y="382"/>
                    </a:lnTo>
                    <a:lnTo>
                      <a:pt x="112" y="381"/>
                    </a:lnTo>
                    <a:lnTo>
                      <a:pt x="105" y="381"/>
                    </a:lnTo>
                    <a:lnTo>
                      <a:pt x="88" y="379"/>
                    </a:lnTo>
                    <a:lnTo>
                      <a:pt x="79" y="379"/>
                    </a:lnTo>
                    <a:lnTo>
                      <a:pt x="72" y="377"/>
                    </a:lnTo>
                    <a:lnTo>
                      <a:pt x="66" y="372"/>
                    </a:lnTo>
                    <a:lnTo>
                      <a:pt x="61" y="360"/>
                    </a:lnTo>
                    <a:lnTo>
                      <a:pt x="58" y="348"/>
                    </a:lnTo>
                    <a:lnTo>
                      <a:pt x="57" y="334"/>
                    </a:lnTo>
                    <a:lnTo>
                      <a:pt x="57" y="321"/>
                    </a:lnTo>
                    <a:lnTo>
                      <a:pt x="55" y="313"/>
                    </a:lnTo>
                    <a:lnTo>
                      <a:pt x="50" y="302"/>
                    </a:lnTo>
                    <a:lnTo>
                      <a:pt x="34" y="274"/>
                    </a:lnTo>
                    <a:lnTo>
                      <a:pt x="28" y="259"/>
                    </a:lnTo>
                    <a:lnTo>
                      <a:pt x="28" y="245"/>
                    </a:lnTo>
                    <a:lnTo>
                      <a:pt x="30" y="232"/>
                    </a:lnTo>
                    <a:lnTo>
                      <a:pt x="33" y="223"/>
                    </a:lnTo>
                    <a:lnTo>
                      <a:pt x="33" y="208"/>
                    </a:lnTo>
                    <a:lnTo>
                      <a:pt x="30" y="208"/>
                    </a:lnTo>
                    <a:lnTo>
                      <a:pt x="27" y="205"/>
                    </a:lnTo>
                    <a:lnTo>
                      <a:pt x="23" y="198"/>
                    </a:lnTo>
                    <a:lnTo>
                      <a:pt x="18" y="187"/>
                    </a:lnTo>
                    <a:lnTo>
                      <a:pt x="12" y="175"/>
                    </a:lnTo>
                    <a:lnTo>
                      <a:pt x="7" y="164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3" y="101"/>
                    </a:lnTo>
                    <a:lnTo>
                      <a:pt x="6" y="87"/>
                    </a:lnTo>
                    <a:lnTo>
                      <a:pt x="9" y="78"/>
                    </a:lnTo>
                    <a:lnTo>
                      <a:pt x="15" y="68"/>
                    </a:lnTo>
                    <a:lnTo>
                      <a:pt x="29" y="43"/>
                    </a:lnTo>
                    <a:lnTo>
                      <a:pt x="38" y="34"/>
                    </a:lnTo>
                    <a:lnTo>
                      <a:pt x="50" y="27"/>
                    </a:lnTo>
                    <a:lnTo>
                      <a:pt x="63" y="18"/>
                    </a:lnTo>
                    <a:lnTo>
                      <a:pt x="77" y="14"/>
                    </a:lnTo>
                    <a:lnTo>
                      <a:pt x="89" y="11"/>
                    </a:lnTo>
                    <a:lnTo>
                      <a:pt x="101" y="10"/>
                    </a:lnTo>
                    <a:lnTo>
                      <a:pt x="113" y="8"/>
                    </a:lnTo>
                    <a:lnTo>
                      <a:pt x="125" y="7"/>
                    </a:lnTo>
                    <a:lnTo>
                      <a:pt x="136" y="9"/>
                    </a:lnTo>
                    <a:lnTo>
                      <a:pt x="139" y="10"/>
                    </a:lnTo>
                    <a:lnTo>
                      <a:pt x="142" y="13"/>
                    </a:lnTo>
                    <a:lnTo>
                      <a:pt x="144" y="14"/>
                    </a:lnTo>
                    <a:lnTo>
                      <a:pt x="147" y="15"/>
                    </a:lnTo>
                    <a:lnTo>
                      <a:pt x="157" y="15"/>
                    </a:lnTo>
                    <a:lnTo>
                      <a:pt x="167" y="14"/>
                    </a:lnTo>
                    <a:lnTo>
                      <a:pt x="181" y="10"/>
                    </a:lnTo>
                    <a:lnTo>
                      <a:pt x="196" y="6"/>
                    </a:lnTo>
                    <a:lnTo>
                      <a:pt x="210" y="1"/>
                    </a:lnTo>
                    <a:lnTo>
                      <a:pt x="2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  <p:grpSp>
          <p:nvGrpSpPr>
            <p:cNvPr id="44" name="Group 22">
              <a:extLst>
                <a:ext uri="{FF2B5EF4-FFF2-40B4-BE49-F238E27FC236}">
                  <a16:creationId xmlns:a16="http://schemas.microsoft.com/office/drawing/2014/main" id="{C75AB69E-C796-4C9C-A270-D09A8B8DED72}"/>
                </a:ext>
              </a:extLst>
            </p:cNvPr>
            <p:cNvGrpSpPr/>
            <p:nvPr/>
          </p:nvGrpSpPr>
          <p:grpSpPr>
            <a:xfrm>
              <a:off x="1788604" y="3455504"/>
              <a:ext cx="880645" cy="2218049"/>
              <a:chOff x="4413250" y="1588"/>
              <a:chExt cx="2041525" cy="5141912"/>
            </a:xfrm>
            <a:grpFill/>
            <a:effectLst/>
          </p:grpSpPr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604AA0CF-F9AC-4871-B3E9-74B5835D3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538" y="1588"/>
                <a:ext cx="522288" cy="833438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198" y="5"/>
                  </a:cxn>
                  <a:cxn ang="0">
                    <a:pos x="236" y="15"/>
                  </a:cxn>
                  <a:cxn ang="0">
                    <a:pos x="260" y="32"/>
                  </a:cxn>
                  <a:cxn ang="0">
                    <a:pos x="272" y="49"/>
                  </a:cxn>
                  <a:cxn ang="0">
                    <a:pos x="279" y="62"/>
                  </a:cxn>
                  <a:cxn ang="0">
                    <a:pos x="289" y="87"/>
                  </a:cxn>
                  <a:cxn ang="0">
                    <a:pos x="301" y="130"/>
                  </a:cxn>
                  <a:cxn ang="0">
                    <a:pos x="305" y="155"/>
                  </a:cxn>
                  <a:cxn ang="0">
                    <a:pos x="306" y="183"/>
                  </a:cxn>
                  <a:cxn ang="0">
                    <a:pos x="307" y="201"/>
                  </a:cxn>
                  <a:cxn ang="0">
                    <a:pos x="312" y="198"/>
                  </a:cxn>
                  <a:cxn ang="0">
                    <a:pos x="319" y="194"/>
                  </a:cxn>
                  <a:cxn ang="0">
                    <a:pos x="325" y="198"/>
                  </a:cxn>
                  <a:cxn ang="0">
                    <a:pos x="329" y="218"/>
                  </a:cxn>
                  <a:cxn ang="0">
                    <a:pos x="328" y="240"/>
                  </a:cxn>
                  <a:cxn ang="0">
                    <a:pos x="322" y="269"/>
                  </a:cxn>
                  <a:cxn ang="0">
                    <a:pos x="316" y="290"/>
                  </a:cxn>
                  <a:cxn ang="0">
                    <a:pos x="313" y="296"/>
                  </a:cxn>
                  <a:cxn ang="0">
                    <a:pos x="309" y="296"/>
                  </a:cxn>
                  <a:cxn ang="0">
                    <a:pos x="304" y="292"/>
                  </a:cxn>
                  <a:cxn ang="0">
                    <a:pos x="299" y="291"/>
                  </a:cxn>
                  <a:cxn ang="0">
                    <a:pos x="298" y="298"/>
                  </a:cxn>
                  <a:cxn ang="0">
                    <a:pos x="293" y="315"/>
                  </a:cxn>
                  <a:cxn ang="0">
                    <a:pos x="279" y="351"/>
                  </a:cxn>
                  <a:cxn ang="0">
                    <a:pos x="274" y="368"/>
                  </a:cxn>
                  <a:cxn ang="0">
                    <a:pos x="272" y="398"/>
                  </a:cxn>
                  <a:cxn ang="0">
                    <a:pos x="274" y="428"/>
                  </a:cxn>
                  <a:cxn ang="0">
                    <a:pos x="181" y="525"/>
                  </a:cxn>
                  <a:cxn ang="0">
                    <a:pos x="126" y="483"/>
                  </a:cxn>
                  <a:cxn ang="0">
                    <a:pos x="112" y="470"/>
                  </a:cxn>
                  <a:cxn ang="0">
                    <a:pos x="93" y="450"/>
                  </a:cxn>
                  <a:cxn ang="0">
                    <a:pos x="76" y="432"/>
                  </a:cxn>
                  <a:cxn ang="0">
                    <a:pos x="71" y="418"/>
                  </a:cxn>
                  <a:cxn ang="0">
                    <a:pos x="64" y="389"/>
                  </a:cxn>
                  <a:cxn ang="0">
                    <a:pos x="56" y="350"/>
                  </a:cxn>
                  <a:cxn ang="0">
                    <a:pos x="49" y="321"/>
                  </a:cxn>
                  <a:cxn ang="0">
                    <a:pos x="46" y="308"/>
                  </a:cxn>
                  <a:cxn ang="0">
                    <a:pos x="39" y="299"/>
                  </a:cxn>
                  <a:cxn ang="0">
                    <a:pos x="35" y="306"/>
                  </a:cxn>
                  <a:cxn ang="0">
                    <a:pos x="25" y="305"/>
                  </a:cxn>
                  <a:cxn ang="0">
                    <a:pos x="18" y="292"/>
                  </a:cxn>
                  <a:cxn ang="0">
                    <a:pos x="10" y="271"/>
                  </a:cxn>
                  <a:cxn ang="0">
                    <a:pos x="3" y="254"/>
                  </a:cxn>
                  <a:cxn ang="0">
                    <a:pos x="0" y="230"/>
                  </a:cxn>
                  <a:cxn ang="0">
                    <a:pos x="2" y="207"/>
                  </a:cxn>
                  <a:cxn ang="0">
                    <a:pos x="8" y="204"/>
                  </a:cxn>
                  <a:cxn ang="0">
                    <a:pos x="17" y="213"/>
                  </a:cxn>
                  <a:cxn ang="0">
                    <a:pos x="24" y="222"/>
                  </a:cxn>
                  <a:cxn ang="0">
                    <a:pos x="24" y="220"/>
                  </a:cxn>
                  <a:cxn ang="0">
                    <a:pos x="23" y="207"/>
                  </a:cxn>
                  <a:cxn ang="0">
                    <a:pos x="22" y="178"/>
                  </a:cxn>
                  <a:cxn ang="0">
                    <a:pos x="23" y="144"/>
                  </a:cxn>
                  <a:cxn ang="0">
                    <a:pos x="27" y="96"/>
                  </a:cxn>
                  <a:cxn ang="0">
                    <a:pos x="31" y="80"/>
                  </a:cxn>
                  <a:cxn ang="0">
                    <a:pos x="43" y="60"/>
                  </a:cxn>
                  <a:cxn ang="0">
                    <a:pos x="57" y="37"/>
                  </a:cxn>
                  <a:cxn ang="0">
                    <a:pos x="67" y="23"/>
                  </a:cxn>
                  <a:cxn ang="0">
                    <a:pos x="87" y="13"/>
                  </a:cxn>
                  <a:cxn ang="0">
                    <a:pos x="116" y="5"/>
                  </a:cxn>
                  <a:cxn ang="0">
                    <a:pos x="141" y="0"/>
                  </a:cxn>
                </a:cxnLst>
                <a:rect l="0" t="0" r="r" b="b"/>
                <a:pathLst>
                  <a:path w="329" h="525">
                    <a:moveTo>
                      <a:pt x="141" y="0"/>
                    </a:moveTo>
                    <a:lnTo>
                      <a:pt x="159" y="0"/>
                    </a:lnTo>
                    <a:lnTo>
                      <a:pt x="177" y="1"/>
                    </a:lnTo>
                    <a:lnTo>
                      <a:pt x="198" y="5"/>
                    </a:lnTo>
                    <a:lnTo>
                      <a:pt x="220" y="9"/>
                    </a:lnTo>
                    <a:lnTo>
                      <a:pt x="236" y="15"/>
                    </a:lnTo>
                    <a:lnTo>
                      <a:pt x="249" y="22"/>
                    </a:lnTo>
                    <a:lnTo>
                      <a:pt x="260" y="32"/>
                    </a:lnTo>
                    <a:lnTo>
                      <a:pt x="267" y="41"/>
                    </a:lnTo>
                    <a:lnTo>
                      <a:pt x="272" y="49"/>
                    </a:lnTo>
                    <a:lnTo>
                      <a:pt x="276" y="55"/>
                    </a:lnTo>
                    <a:lnTo>
                      <a:pt x="279" y="62"/>
                    </a:lnTo>
                    <a:lnTo>
                      <a:pt x="284" y="73"/>
                    </a:lnTo>
                    <a:lnTo>
                      <a:pt x="289" y="87"/>
                    </a:lnTo>
                    <a:lnTo>
                      <a:pt x="298" y="118"/>
                    </a:lnTo>
                    <a:lnTo>
                      <a:pt x="301" y="130"/>
                    </a:lnTo>
                    <a:lnTo>
                      <a:pt x="304" y="142"/>
                    </a:lnTo>
                    <a:lnTo>
                      <a:pt x="305" y="155"/>
                    </a:lnTo>
                    <a:lnTo>
                      <a:pt x="305" y="169"/>
                    </a:lnTo>
                    <a:lnTo>
                      <a:pt x="306" y="183"/>
                    </a:lnTo>
                    <a:lnTo>
                      <a:pt x="306" y="200"/>
                    </a:lnTo>
                    <a:lnTo>
                      <a:pt x="307" y="201"/>
                    </a:lnTo>
                    <a:lnTo>
                      <a:pt x="309" y="200"/>
                    </a:lnTo>
                    <a:lnTo>
                      <a:pt x="312" y="198"/>
                    </a:lnTo>
                    <a:lnTo>
                      <a:pt x="315" y="196"/>
                    </a:lnTo>
                    <a:lnTo>
                      <a:pt x="319" y="194"/>
                    </a:lnTo>
                    <a:lnTo>
                      <a:pt x="321" y="193"/>
                    </a:lnTo>
                    <a:lnTo>
                      <a:pt x="325" y="198"/>
                    </a:lnTo>
                    <a:lnTo>
                      <a:pt x="328" y="206"/>
                    </a:lnTo>
                    <a:lnTo>
                      <a:pt x="329" y="218"/>
                    </a:lnTo>
                    <a:lnTo>
                      <a:pt x="329" y="227"/>
                    </a:lnTo>
                    <a:lnTo>
                      <a:pt x="328" y="240"/>
                    </a:lnTo>
                    <a:lnTo>
                      <a:pt x="326" y="255"/>
                    </a:lnTo>
                    <a:lnTo>
                      <a:pt x="322" y="269"/>
                    </a:lnTo>
                    <a:lnTo>
                      <a:pt x="319" y="282"/>
                    </a:lnTo>
                    <a:lnTo>
                      <a:pt x="316" y="290"/>
                    </a:lnTo>
                    <a:lnTo>
                      <a:pt x="314" y="293"/>
                    </a:lnTo>
                    <a:lnTo>
                      <a:pt x="313" y="296"/>
                    </a:lnTo>
                    <a:lnTo>
                      <a:pt x="311" y="297"/>
                    </a:lnTo>
                    <a:lnTo>
                      <a:pt x="309" y="296"/>
                    </a:lnTo>
                    <a:lnTo>
                      <a:pt x="305" y="293"/>
                    </a:lnTo>
                    <a:lnTo>
                      <a:pt x="304" y="292"/>
                    </a:lnTo>
                    <a:lnTo>
                      <a:pt x="301" y="291"/>
                    </a:lnTo>
                    <a:lnTo>
                      <a:pt x="299" y="291"/>
                    </a:lnTo>
                    <a:lnTo>
                      <a:pt x="299" y="294"/>
                    </a:lnTo>
                    <a:lnTo>
                      <a:pt x="298" y="298"/>
                    </a:lnTo>
                    <a:lnTo>
                      <a:pt x="298" y="301"/>
                    </a:lnTo>
                    <a:lnTo>
                      <a:pt x="293" y="315"/>
                    </a:lnTo>
                    <a:lnTo>
                      <a:pt x="284" y="339"/>
                    </a:lnTo>
                    <a:lnTo>
                      <a:pt x="279" y="351"/>
                    </a:lnTo>
                    <a:lnTo>
                      <a:pt x="276" y="361"/>
                    </a:lnTo>
                    <a:lnTo>
                      <a:pt x="274" y="368"/>
                    </a:lnTo>
                    <a:lnTo>
                      <a:pt x="272" y="375"/>
                    </a:lnTo>
                    <a:lnTo>
                      <a:pt x="272" y="398"/>
                    </a:lnTo>
                    <a:lnTo>
                      <a:pt x="274" y="411"/>
                    </a:lnTo>
                    <a:lnTo>
                      <a:pt x="274" y="428"/>
                    </a:lnTo>
                    <a:lnTo>
                      <a:pt x="255" y="489"/>
                    </a:lnTo>
                    <a:lnTo>
                      <a:pt x="181" y="525"/>
                    </a:lnTo>
                    <a:lnTo>
                      <a:pt x="129" y="485"/>
                    </a:lnTo>
                    <a:lnTo>
                      <a:pt x="126" y="483"/>
                    </a:lnTo>
                    <a:lnTo>
                      <a:pt x="121" y="478"/>
                    </a:lnTo>
                    <a:lnTo>
                      <a:pt x="112" y="470"/>
                    </a:lnTo>
                    <a:lnTo>
                      <a:pt x="102" y="461"/>
                    </a:lnTo>
                    <a:lnTo>
                      <a:pt x="93" y="450"/>
                    </a:lnTo>
                    <a:lnTo>
                      <a:pt x="83" y="441"/>
                    </a:lnTo>
                    <a:lnTo>
                      <a:pt x="76" y="432"/>
                    </a:lnTo>
                    <a:lnTo>
                      <a:pt x="73" y="426"/>
                    </a:lnTo>
                    <a:lnTo>
                      <a:pt x="71" y="418"/>
                    </a:lnTo>
                    <a:lnTo>
                      <a:pt x="67" y="405"/>
                    </a:lnTo>
                    <a:lnTo>
                      <a:pt x="64" y="389"/>
                    </a:lnTo>
                    <a:lnTo>
                      <a:pt x="59" y="369"/>
                    </a:lnTo>
                    <a:lnTo>
                      <a:pt x="56" y="350"/>
                    </a:lnTo>
                    <a:lnTo>
                      <a:pt x="52" y="334"/>
                    </a:lnTo>
                    <a:lnTo>
                      <a:pt x="49" y="321"/>
                    </a:lnTo>
                    <a:lnTo>
                      <a:pt x="47" y="313"/>
                    </a:lnTo>
                    <a:lnTo>
                      <a:pt x="46" y="308"/>
                    </a:lnTo>
                    <a:lnTo>
                      <a:pt x="45" y="305"/>
                    </a:lnTo>
                    <a:lnTo>
                      <a:pt x="39" y="299"/>
                    </a:lnTo>
                    <a:lnTo>
                      <a:pt x="37" y="301"/>
                    </a:lnTo>
                    <a:lnTo>
                      <a:pt x="35" y="306"/>
                    </a:lnTo>
                    <a:lnTo>
                      <a:pt x="29" y="306"/>
                    </a:lnTo>
                    <a:lnTo>
                      <a:pt x="25" y="305"/>
                    </a:lnTo>
                    <a:lnTo>
                      <a:pt x="22" y="300"/>
                    </a:lnTo>
                    <a:lnTo>
                      <a:pt x="18" y="292"/>
                    </a:lnTo>
                    <a:lnTo>
                      <a:pt x="15" y="283"/>
                    </a:lnTo>
                    <a:lnTo>
                      <a:pt x="10" y="271"/>
                    </a:lnTo>
                    <a:lnTo>
                      <a:pt x="7" y="262"/>
                    </a:lnTo>
                    <a:lnTo>
                      <a:pt x="3" y="254"/>
                    </a:lnTo>
                    <a:lnTo>
                      <a:pt x="0" y="243"/>
                    </a:lnTo>
                    <a:lnTo>
                      <a:pt x="0" y="230"/>
                    </a:lnTo>
                    <a:lnTo>
                      <a:pt x="1" y="218"/>
                    </a:lnTo>
                    <a:lnTo>
                      <a:pt x="2" y="207"/>
                    </a:lnTo>
                    <a:lnTo>
                      <a:pt x="5" y="204"/>
                    </a:lnTo>
                    <a:lnTo>
                      <a:pt x="8" y="204"/>
                    </a:lnTo>
                    <a:lnTo>
                      <a:pt x="13" y="207"/>
                    </a:lnTo>
                    <a:lnTo>
                      <a:pt x="17" y="213"/>
                    </a:lnTo>
                    <a:lnTo>
                      <a:pt x="22" y="218"/>
                    </a:lnTo>
                    <a:lnTo>
                      <a:pt x="24" y="222"/>
                    </a:lnTo>
                    <a:lnTo>
                      <a:pt x="25" y="223"/>
                    </a:lnTo>
                    <a:lnTo>
                      <a:pt x="24" y="220"/>
                    </a:lnTo>
                    <a:lnTo>
                      <a:pt x="24" y="214"/>
                    </a:lnTo>
                    <a:lnTo>
                      <a:pt x="23" y="207"/>
                    </a:lnTo>
                    <a:lnTo>
                      <a:pt x="22" y="201"/>
                    </a:lnTo>
                    <a:lnTo>
                      <a:pt x="22" y="178"/>
                    </a:lnTo>
                    <a:lnTo>
                      <a:pt x="23" y="162"/>
                    </a:lnTo>
                    <a:lnTo>
                      <a:pt x="23" y="144"/>
                    </a:lnTo>
                    <a:lnTo>
                      <a:pt x="25" y="110"/>
                    </a:lnTo>
                    <a:lnTo>
                      <a:pt x="27" y="96"/>
                    </a:lnTo>
                    <a:lnTo>
                      <a:pt x="28" y="87"/>
                    </a:lnTo>
                    <a:lnTo>
                      <a:pt x="31" y="80"/>
                    </a:lnTo>
                    <a:lnTo>
                      <a:pt x="36" y="70"/>
                    </a:lnTo>
                    <a:lnTo>
                      <a:pt x="43" y="60"/>
                    </a:lnTo>
                    <a:lnTo>
                      <a:pt x="50" y="48"/>
                    </a:lnTo>
                    <a:lnTo>
                      <a:pt x="57" y="37"/>
                    </a:lnTo>
                    <a:lnTo>
                      <a:pt x="63" y="29"/>
                    </a:lnTo>
                    <a:lnTo>
                      <a:pt x="67" y="23"/>
                    </a:lnTo>
                    <a:lnTo>
                      <a:pt x="74" y="19"/>
                    </a:lnTo>
                    <a:lnTo>
                      <a:pt x="87" y="13"/>
                    </a:lnTo>
                    <a:lnTo>
                      <a:pt x="102" y="8"/>
                    </a:lnTo>
                    <a:lnTo>
                      <a:pt x="116" y="5"/>
                    </a:lnTo>
                    <a:lnTo>
                      <a:pt x="129" y="1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31E9A522-CEC9-47D9-B807-928836019C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3250" y="638175"/>
                <a:ext cx="2041525" cy="4505325"/>
              </a:xfrm>
              <a:custGeom>
                <a:avLst/>
                <a:gdLst/>
                <a:ahLst/>
                <a:cxnLst>
                  <a:cxn ang="0">
                    <a:pos x="622" y="852"/>
                  </a:cxn>
                  <a:cxn ang="0">
                    <a:pos x="758" y="867"/>
                  </a:cxn>
                  <a:cxn ang="0">
                    <a:pos x="702" y="726"/>
                  </a:cxn>
                  <a:cxn ang="0">
                    <a:pos x="579" y="68"/>
                  </a:cxn>
                  <a:cxn ang="0">
                    <a:pos x="674" y="274"/>
                  </a:cxn>
                  <a:cxn ang="0">
                    <a:pos x="706" y="375"/>
                  </a:cxn>
                  <a:cxn ang="0">
                    <a:pos x="753" y="100"/>
                  </a:cxn>
                  <a:cxn ang="0">
                    <a:pos x="789" y="54"/>
                  </a:cxn>
                  <a:cxn ang="0">
                    <a:pos x="892" y="102"/>
                  </a:cxn>
                  <a:cxn ang="0">
                    <a:pos x="1052" y="155"/>
                  </a:cxn>
                  <a:cxn ang="0">
                    <a:pos x="1066" y="241"/>
                  </a:cxn>
                  <a:cxn ang="0">
                    <a:pos x="1085" y="302"/>
                  </a:cxn>
                  <a:cxn ang="0">
                    <a:pos x="1125" y="396"/>
                  </a:cxn>
                  <a:cxn ang="0">
                    <a:pos x="1117" y="552"/>
                  </a:cxn>
                  <a:cxn ang="0">
                    <a:pos x="1005" y="615"/>
                  </a:cxn>
                  <a:cxn ang="0">
                    <a:pos x="1018" y="744"/>
                  </a:cxn>
                  <a:cxn ang="0">
                    <a:pos x="1070" y="911"/>
                  </a:cxn>
                  <a:cxn ang="0">
                    <a:pos x="1096" y="1052"/>
                  </a:cxn>
                  <a:cxn ang="0">
                    <a:pos x="1125" y="1267"/>
                  </a:cxn>
                  <a:cxn ang="0">
                    <a:pos x="1037" y="1409"/>
                  </a:cxn>
                  <a:cxn ang="0">
                    <a:pos x="1058" y="1682"/>
                  </a:cxn>
                  <a:cxn ang="0">
                    <a:pos x="1117" y="2030"/>
                  </a:cxn>
                  <a:cxn ang="0">
                    <a:pos x="1172" y="2349"/>
                  </a:cxn>
                  <a:cxn ang="0">
                    <a:pos x="1232" y="2504"/>
                  </a:cxn>
                  <a:cxn ang="0">
                    <a:pos x="1268" y="2725"/>
                  </a:cxn>
                  <a:cxn ang="0">
                    <a:pos x="1212" y="2823"/>
                  </a:cxn>
                  <a:cxn ang="0">
                    <a:pos x="1114" y="2791"/>
                  </a:cxn>
                  <a:cxn ang="0">
                    <a:pos x="1082" y="2737"/>
                  </a:cxn>
                  <a:cxn ang="0">
                    <a:pos x="1036" y="2670"/>
                  </a:cxn>
                  <a:cxn ang="0">
                    <a:pos x="978" y="2549"/>
                  </a:cxn>
                  <a:cxn ang="0">
                    <a:pos x="907" y="2409"/>
                  </a:cxn>
                  <a:cxn ang="0">
                    <a:pos x="868" y="2107"/>
                  </a:cxn>
                  <a:cxn ang="0">
                    <a:pos x="802" y="1791"/>
                  </a:cxn>
                  <a:cxn ang="0">
                    <a:pos x="698" y="1527"/>
                  </a:cxn>
                  <a:cxn ang="0">
                    <a:pos x="640" y="1384"/>
                  </a:cxn>
                  <a:cxn ang="0">
                    <a:pos x="572" y="1619"/>
                  </a:cxn>
                  <a:cxn ang="0">
                    <a:pos x="479" y="1911"/>
                  </a:cxn>
                  <a:cxn ang="0">
                    <a:pos x="418" y="2175"/>
                  </a:cxn>
                  <a:cxn ang="0">
                    <a:pos x="353" y="2438"/>
                  </a:cxn>
                  <a:cxn ang="0">
                    <a:pos x="287" y="2639"/>
                  </a:cxn>
                  <a:cxn ang="0">
                    <a:pos x="248" y="2739"/>
                  </a:cxn>
                  <a:cxn ang="0">
                    <a:pos x="193" y="2793"/>
                  </a:cxn>
                  <a:cxn ang="0">
                    <a:pos x="29" y="2837"/>
                  </a:cxn>
                  <a:cxn ang="0">
                    <a:pos x="11" y="2786"/>
                  </a:cxn>
                  <a:cxn ang="0">
                    <a:pos x="89" y="2646"/>
                  </a:cxn>
                  <a:cxn ang="0">
                    <a:pos x="106" y="2528"/>
                  </a:cxn>
                  <a:cxn ang="0">
                    <a:pos x="117" y="2294"/>
                  </a:cxn>
                  <a:cxn ang="0">
                    <a:pos x="211" y="1940"/>
                  </a:cxn>
                  <a:cxn ang="0">
                    <a:pos x="232" y="1759"/>
                  </a:cxn>
                  <a:cxn ang="0">
                    <a:pos x="239" y="1522"/>
                  </a:cxn>
                  <a:cxn ang="0">
                    <a:pos x="257" y="1295"/>
                  </a:cxn>
                  <a:cxn ang="0">
                    <a:pos x="140" y="1194"/>
                  </a:cxn>
                  <a:cxn ang="0">
                    <a:pos x="197" y="1013"/>
                  </a:cxn>
                  <a:cxn ang="0">
                    <a:pos x="247" y="866"/>
                  </a:cxn>
                  <a:cxn ang="0">
                    <a:pos x="285" y="759"/>
                  </a:cxn>
                  <a:cxn ang="0">
                    <a:pos x="320" y="635"/>
                  </a:cxn>
                  <a:cxn ang="0">
                    <a:pos x="233" y="535"/>
                  </a:cxn>
                  <a:cxn ang="0">
                    <a:pos x="225" y="417"/>
                  </a:cxn>
                  <a:cxn ang="0">
                    <a:pos x="242" y="309"/>
                  </a:cxn>
                  <a:cxn ang="0">
                    <a:pos x="255" y="180"/>
                  </a:cxn>
                  <a:cxn ang="0">
                    <a:pos x="400" y="80"/>
                  </a:cxn>
                  <a:cxn ang="0">
                    <a:pos x="533" y="38"/>
                  </a:cxn>
                </a:cxnLst>
                <a:rect l="0" t="0" r="r" b="b"/>
                <a:pathLst>
                  <a:path w="1286" h="2838">
                    <a:moveTo>
                      <a:pt x="693" y="726"/>
                    </a:moveTo>
                    <a:lnTo>
                      <a:pt x="677" y="728"/>
                    </a:lnTo>
                    <a:lnTo>
                      <a:pt x="672" y="732"/>
                    </a:lnTo>
                    <a:lnTo>
                      <a:pt x="666" y="742"/>
                    </a:lnTo>
                    <a:lnTo>
                      <a:pt x="659" y="756"/>
                    </a:lnTo>
                    <a:lnTo>
                      <a:pt x="651" y="774"/>
                    </a:lnTo>
                    <a:lnTo>
                      <a:pt x="644" y="792"/>
                    </a:lnTo>
                    <a:lnTo>
                      <a:pt x="636" y="813"/>
                    </a:lnTo>
                    <a:lnTo>
                      <a:pt x="629" y="833"/>
                    </a:lnTo>
                    <a:lnTo>
                      <a:pt x="622" y="852"/>
                    </a:lnTo>
                    <a:lnTo>
                      <a:pt x="618" y="868"/>
                    </a:lnTo>
                    <a:lnTo>
                      <a:pt x="614" y="881"/>
                    </a:lnTo>
                    <a:lnTo>
                      <a:pt x="608" y="899"/>
                    </a:lnTo>
                    <a:lnTo>
                      <a:pt x="600" y="923"/>
                    </a:lnTo>
                    <a:lnTo>
                      <a:pt x="591" y="948"/>
                    </a:lnTo>
                    <a:lnTo>
                      <a:pt x="780" y="948"/>
                    </a:lnTo>
                    <a:lnTo>
                      <a:pt x="773" y="923"/>
                    </a:lnTo>
                    <a:lnTo>
                      <a:pt x="766" y="901"/>
                    </a:lnTo>
                    <a:lnTo>
                      <a:pt x="761" y="881"/>
                    </a:lnTo>
                    <a:lnTo>
                      <a:pt x="758" y="867"/>
                    </a:lnTo>
                    <a:lnTo>
                      <a:pt x="754" y="854"/>
                    </a:lnTo>
                    <a:lnTo>
                      <a:pt x="750" y="838"/>
                    </a:lnTo>
                    <a:lnTo>
                      <a:pt x="745" y="820"/>
                    </a:lnTo>
                    <a:lnTo>
                      <a:pt x="738" y="802"/>
                    </a:lnTo>
                    <a:lnTo>
                      <a:pt x="732" y="783"/>
                    </a:lnTo>
                    <a:lnTo>
                      <a:pt x="727" y="766"/>
                    </a:lnTo>
                    <a:lnTo>
                      <a:pt x="721" y="752"/>
                    </a:lnTo>
                    <a:lnTo>
                      <a:pt x="714" y="734"/>
                    </a:lnTo>
                    <a:lnTo>
                      <a:pt x="709" y="730"/>
                    </a:lnTo>
                    <a:lnTo>
                      <a:pt x="702" y="726"/>
                    </a:lnTo>
                    <a:lnTo>
                      <a:pt x="693" y="726"/>
                    </a:lnTo>
                    <a:close/>
                    <a:moveTo>
                      <a:pt x="552" y="0"/>
                    </a:moveTo>
                    <a:lnTo>
                      <a:pt x="555" y="2"/>
                    </a:lnTo>
                    <a:lnTo>
                      <a:pt x="556" y="9"/>
                    </a:lnTo>
                    <a:lnTo>
                      <a:pt x="556" y="19"/>
                    </a:lnTo>
                    <a:lnTo>
                      <a:pt x="557" y="31"/>
                    </a:lnTo>
                    <a:lnTo>
                      <a:pt x="561" y="40"/>
                    </a:lnTo>
                    <a:lnTo>
                      <a:pt x="564" y="46"/>
                    </a:lnTo>
                    <a:lnTo>
                      <a:pt x="571" y="56"/>
                    </a:lnTo>
                    <a:lnTo>
                      <a:pt x="579" y="68"/>
                    </a:lnTo>
                    <a:lnTo>
                      <a:pt x="589" y="81"/>
                    </a:lnTo>
                    <a:lnTo>
                      <a:pt x="599" y="96"/>
                    </a:lnTo>
                    <a:lnTo>
                      <a:pt x="608" y="111"/>
                    </a:lnTo>
                    <a:lnTo>
                      <a:pt x="619" y="131"/>
                    </a:lnTo>
                    <a:lnTo>
                      <a:pt x="632" y="156"/>
                    </a:lnTo>
                    <a:lnTo>
                      <a:pt x="643" y="183"/>
                    </a:lnTo>
                    <a:lnTo>
                      <a:pt x="654" y="210"/>
                    </a:lnTo>
                    <a:lnTo>
                      <a:pt x="663" y="234"/>
                    </a:lnTo>
                    <a:lnTo>
                      <a:pt x="669" y="253"/>
                    </a:lnTo>
                    <a:lnTo>
                      <a:pt x="674" y="274"/>
                    </a:lnTo>
                    <a:lnTo>
                      <a:pt x="684" y="316"/>
                    </a:lnTo>
                    <a:lnTo>
                      <a:pt x="688" y="335"/>
                    </a:lnTo>
                    <a:lnTo>
                      <a:pt x="692" y="351"/>
                    </a:lnTo>
                    <a:lnTo>
                      <a:pt x="693" y="362"/>
                    </a:lnTo>
                    <a:lnTo>
                      <a:pt x="693" y="368"/>
                    </a:lnTo>
                    <a:lnTo>
                      <a:pt x="694" y="373"/>
                    </a:lnTo>
                    <a:lnTo>
                      <a:pt x="696" y="377"/>
                    </a:lnTo>
                    <a:lnTo>
                      <a:pt x="698" y="378"/>
                    </a:lnTo>
                    <a:lnTo>
                      <a:pt x="705" y="378"/>
                    </a:lnTo>
                    <a:lnTo>
                      <a:pt x="706" y="375"/>
                    </a:lnTo>
                    <a:lnTo>
                      <a:pt x="706" y="346"/>
                    </a:lnTo>
                    <a:lnTo>
                      <a:pt x="708" y="327"/>
                    </a:lnTo>
                    <a:lnTo>
                      <a:pt x="710" y="305"/>
                    </a:lnTo>
                    <a:lnTo>
                      <a:pt x="721" y="232"/>
                    </a:lnTo>
                    <a:lnTo>
                      <a:pt x="725" y="213"/>
                    </a:lnTo>
                    <a:lnTo>
                      <a:pt x="730" y="191"/>
                    </a:lnTo>
                    <a:lnTo>
                      <a:pt x="736" y="168"/>
                    </a:lnTo>
                    <a:lnTo>
                      <a:pt x="742" y="143"/>
                    </a:lnTo>
                    <a:lnTo>
                      <a:pt x="747" y="121"/>
                    </a:lnTo>
                    <a:lnTo>
                      <a:pt x="753" y="100"/>
                    </a:lnTo>
                    <a:lnTo>
                      <a:pt x="758" y="84"/>
                    </a:lnTo>
                    <a:lnTo>
                      <a:pt x="763" y="73"/>
                    </a:lnTo>
                    <a:lnTo>
                      <a:pt x="767" y="55"/>
                    </a:lnTo>
                    <a:lnTo>
                      <a:pt x="768" y="39"/>
                    </a:lnTo>
                    <a:lnTo>
                      <a:pt x="767" y="26"/>
                    </a:lnTo>
                    <a:lnTo>
                      <a:pt x="766" y="17"/>
                    </a:lnTo>
                    <a:lnTo>
                      <a:pt x="767" y="16"/>
                    </a:lnTo>
                    <a:lnTo>
                      <a:pt x="769" y="19"/>
                    </a:lnTo>
                    <a:lnTo>
                      <a:pt x="778" y="35"/>
                    </a:lnTo>
                    <a:lnTo>
                      <a:pt x="789" y="54"/>
                    </a:lnTo>
                    <a:lnTo>
                      <a:pt x="794" y="61"/>
                    </a:lnTo>
                    <a:lnTo>
                      <a:pt x="801" y="69"/>
                    </a:lnTo>
                    <a:lnTo>
                      <a:pt x="810" y="76"/>
                    </a:lnTo>
                    <a:lnTo>
                      <a:pt x="818" y="83"/>
                    </a:lnTo>
                    <a:lnTo>
                      <a:pt x="825" y="88"/>
                    </a:lnTo>
                    <a:lnTo>
                      <a:pt x="827" y="89"/>
                    </a:lnTo>
                    <a:lnTo>
                      <a:pt x="837" y="92"/>
                    </a:lnTo>
                    <a:lnTo>
                      <a:pt x="851" y="96"/>
                    </a:lnTo>
                    <a:lnTo>
                      <a:pt x="870" y="99"/>
                    </a:lnTo>
                    <a:lnTo>
                      <a:pt x="892" y="102"/>
                    </a:lnTo>
                    <a:lnTo>
                      <a:pt x="916" y="104"/>
                    </a:lnTo>
                    <a:lnTo>
                      <a:pt x="940" y="106"/>
                    </a:lnTo>
                    <a:lnTo>
                      <a:pt x="963" y="109"/>
                    </a:lnTo>
                    <a:lnTo>
                      <a:pt x="983" y="110"/>
                    </a:lnTo>
                    <a:lnTo>
                      <a:pt x="1000" y="112"/>
                    </a:lnTo>
                    <a:lnTo>
                      <a:pt x="1018" y="117"/>
                    </a:lnTo>
                    <a:lnTo>
                      <a:pt x="1030" y="124"/>
                    </a:lnTo>
                    <a:lnTo>
                      <a:pt x="1040" y="133"/>
                    </a:lnTo>
                    <a:lnTo>
                      <a:pt x="1047" y="143"/>
                    </a:lnTo>
                    <a:lnTo>
                      <a:pt x="1052" y="155"/>
                    </a:lnTo>
                    <a:lnTo>
                      <a:pt x="1055" y="166"/>
                    </a:lnTo>
                    <a:lnTo>
                      <a:pt x="1057" y="175"/>
                    </a:lnTo>
                    <a:lnTo>
                      <a:pt x="1058" y="187"/>
                    </a:lnTo>
                    <a:lnTo>
                      <a:pt x="1056" y="199"/>
                    </a:lnTo>
                    <a:lnTo>
                      <a:pt x="1053" y="211"/>
                    </a:lnTo>
                    <a:lnTo>
                      <a:pt x="1050" y="220"/>
                    </a:lnTo>
                    <a:lnTo>
                      <a:pt x="1048" y="226"/>
                    </a:lnTo>
                    <a:lnTo>
                      <a:pt x="1050" y="231"/>
                    </a:lnTo>
                    <a:lnTo>
                      <a:pt x="1062" y="238"/>
                    </a:lnTo>
                    <a:lnTo>
                      <a:pt x="1066" y="241"/>
                    </a:lnTo>
                    <a:lnTo>
                      <a:pt x="1066" y="246"/>
                    </a:lnTo>
                    <a:lnTo>
                      <a:pt x="1062" y="260"/>
                    </a:lnTo>
                    <a:lnTo>
                      <a:pt x="1060" y="266"/>
                    </a:lnTo>
                    <a:lnTo>
                      <a:pt x="1062" y="269"/>
                    </a:lnTo>
                    <a:lnTo>
                      <a:pt x="1066" y="274"/>
                    </a:lnTo>
                    <a:lnTo>
                      <a:pt x="1069" y="278"/>
                    </a:lnTo>
                    <a:lnTo>
                      <a:pt x="1069" y="281"/>
                    </a:lnTo>
                    <a:lnTo>
                      <a:pt x="1070" y="285"/>
                    </a:lnTo>
                    <a:lnTo>
                      <a:pt x="1073" y="290"/>
                    </a:lnTo>
                    <a:lnTo>
                      <a:pt x="1085" y="302"/>
                    </a:lnTo>
                    <a:lnTo>
                      <a:pt x="1089" y="310"/>
                    </a:lnTo>
                    <a:lnTo>
                      <a:pt x="1095" y="324"/>
                    </a:lnTo>
                    <a:lnTo>
                      <a:pt x="1101" y="339"/>
                    </a:lnTo>
                    <a:lnTo>
                      <a:pt x="1108" y="353"/>
                    </a:lnTo>
                    <a:lnTo>
                      <a:pt x="1114" y="363"/>
                    </a:lnTo>
                    <a:lnTo>
                      <a:pt x="1117" y="371"/>
                    </a:lnTo>
                    <a:lnTo>
                      <a:pt x="1118" y="380"/>
                    </a:lnTo>
                    <a:lnTo>
                      <a:pt x="1121" y="388"/>
                    </a:lnTo>
                    <a:lnTo>
                      <a:pt x="1123" y="392"/>
                    </a:lnTo>
                    <a:lnTo>
                      <a:pt x="1125" y="396"/>
                    </a:lnTo>
                    <a:lnTo>
                      <a:pt x="1128" y="402"/>
                    </a:lnTo>
                    <a:lnTo>
                      <a:pt x="1132" y="410"/>
                    </a:lnTo>
                    <a:lnTo>
                      <a:pt x="1136" y="421"/>
                    </a:lnTo>
                    <a:lnTo>
                      <a:pt x="1140" y="438"/>
                    </a:lnTo>
                    <a:lnTo>
                      <a:pt x="1146" y="459"/>
                    </a:lnTo>
                    <a:lnTo>
                      <a:pt x="1147" y="478"/>
                    </a:lnTo>
                    <a:lnTo>
                      <a:pt x="1144" y="497"/>
                    </a:lnTo>
                    <a:lnTo>
                      <a:pt x="1137" y="517"/>
                    </a:lnTo>
                    <a:lnTo>
                      <a:pt x="1128" y="535"/>
                    </a:lnTo>
                    <a:lnTo>
                      <a:pt x="1117" y="552"/>
                    </a:lnTo>
                    <a:lnTo>
                      <a:pt x="1106" y="567"/>
                    </a:lnTo>
                    <a:lnTo>
                      <a:pt x="1095" y="580"/>
                    </a:lnTo>
                    <a:lnTo>
                      <a:pt x="1086" y="590"/>
                    </a:lnTo>
                    <a:lnTo>
                      <a:pt x="1080" y="596"/>
                    </a:lnTo>
                    <a:lnTo>
                      <a:pt x="1072" y="601"/>
                    </a:lnTo>
                    <a:lnTo>
                      <a:pt x="1060" y="604"/>
                    </a:lnTo>
                    <a:lnTo>
                      <a:pt x="1047" y="606"/>
                    </a:lnTo>
                    <a:lnTo>
                      <a:pt x="1031" y="609"/>
                    </a:lnTo>
                    <a:lnTo>
                      <a:pt x="1018" y="612"/>
                    </a:lnTo>
                    <a:lnTo>
                      <a:pt x="1005" y="615"/>
                    </a:lnTo>
                    <a:lnTo>
                      <a:pt x="997" y="618"/>
                    </a:lnTo>
                    <a:lnTo>
                      <a:pt x="993" y="621"/>
                    </a:lnTo>
                    <a:lnTo>
                      <a:pt x="994" y="627"/>
                    </a:lnTo>
                    <a:lnTo>
                      <a:pt x="996" y="639"/>
                    </a:lnTo>
                    <a:lnTo>
                      <a:pt x="999" y="654"/>
                    </a:lnTo>
                    <a:lnTo>
                      <a:pt x="1002" y="672"/>
                    </a:lnTo>
                    <a:lnTo>
                      <a:pt x="1006" y="690"/>
                    </a:lnTo>
                    <a:lnTo>
                      <a:pt x="1011" y="709"/>
                    </a:lnTo>
                    <a:lnTo>
                      <a:pt x="1014" y="727"/>
                    </a:lnTo>
                    <a:lnTo>
                      <a:pt x="1018" y="744"/>
                    </a:lnTo>
                    <a:lnTo>
                      <a:pt x="1021" y="756"/>
                    </a:lnTo>
                    <a:lnTo>
                      <a:pt x="1022" y="766"/>
                    </a:lnTo>
                    <a:lnTo>
                      <a:pt x="1026" y="779"/>
                    </a:lnTo>
                    <a:lnTo>
                      <a:pt x="1030" y="795"/>
                    </a:lnTo>
                    <a:lnTo>
                      <a:pt x="1036" y="813"/>
                    </a:lnTo>
                    <a:lnTo>
                      <a:pt x="1043" y="832"/>
                    </a:lnTo>
                    <a:lnTo>
                      <a:pt x="1050" y="852"/>
                    </a:lnTo>
                    <a:lnTo>
                      <a:pt x="1069" y="898"/>
                    </a:lnTo>
                    <a:lnTo>
                      <a:pt x="1070" y="906"/>
                    </a:lnTo>
                    <a:lnTo>
                      <a:pt x="1070" y="911"/>
                    </a:lnTo>
                    <a:lnTo>
                      <a:pt x="1067" y="912"/>
                    </a:lnTo>
                    <a:lnTo>
                      <a:pt x="1066" y="912"/>
                    </a:lnTo>
                    <a:lnTo>
                      <a:pt x="1065" y="913"/>
                    </a:lnTo>
                    <a:lnTo>
                      <a:pt x="1065" y="920"/>
                    </a:lnTo>
                    <a:lnTo>
                      <a:pt x="1070" y="934"/>
                    </a:lnTo>
                    <a:lnTo>
                      <a:pt x="1073" y="951"/>
                    </a:lnTo>
                    <a:lnTo>
                      <a:pt x="1079" y="972"/>
                    </a:lnTo>
                    <a:lnTo>
                      <a:pt x="1084" y="996"/>
                    </a:lnTo>
                    <a:lnTo>
                      <a:pt x="1089" y="1023"/>
                    </a:lnTo>
                    <a:lnTo>
                      <a:pt x="1096" y="1052"/>
                    </a:lnTo>
                    <a:lnTo>
                      <a:pt x="1108" y="1112"/>
                    </a:lnTo>
                    <a:lnTo>
                      <a:pt x="1115" y="1143"/>
                    </a:lnTo>
                    <a:lnTo>
                      <a:pt x="1120" y="1170"/>
                    </a:lnTo>
                    <a:lnTo>
                      <a:pt x="1125" y="1196"/>
                    </a:lnTo>
                    <a:lnTo>
                      <a:pt x="1129" y="1218"/>
                    </a:lnTo>
                    <a:lnTo>
                      <a:pt x="1132" y="1236"/>
                    </a:lnTo>
                    <a:lnTo>
                      <a:pt x="1135" y="1248"/>
                    </a:lnTo>
                    <a:lnTo>
                      <a:pt x="1136" y="1255"/>
                    </a:lnTo>
                    <a:lnTo>
                      <a:pt x="1133" y="1260"/>
                    </a:lnTo>
                    <a:lnTo>
                      <a:pt x="1125" y="1267"/>
                    </a:lnTo>
                    <a:lnTo>
                      <a:pt x="1111" y="1273"/>
                    </a:lnTo>
                    <a:lnTo>
                      <a:pt x="1094" y="1281"/>
                    </a:lnTo>
                    <a:lnTo>
                      <a:pt x="1074" y="1288"/>
                    </a:lnTo>
                    <a:lnTo>
                      <a:pt x="1053" y="1295"/>
                    </a:lnTo>
                    <a:lnTo>
                      <a:pt x="1031" y="1302"/>
                    </a:lnTo>
                    <a:lnTo>
                      <a:pt x="1035" y="1316"/>
                    </a:lnTo>
                    <a:lnTo>
                      <a:pt x="1037" y="1326"/>
                    </a:lnTo>
                    <a:lnTo>
                      <a:pt x="1038" y="1350"/>
                    </a:lnTo>
                    <a:lnTo>
                      <a:pt x="1038" y="1377"/>
                    </a:lnTo>
                    <a:lnTo>
                      <a:pt x="1037" y="1409"/>
                    </a:lnTo>
                    <a:lnTo>
                      <a:pt x="1037" y="1441"/>
                    </a:lnTo>
                    <a:lnTo>
                      <a:pt x="1036" y="1474"/>
                    </a:lnTo>
                    <a:lnTo>
                      <a:pt x="1035" y="1504"/>
                    </a:lnTo>
                    <a:lnTo>
                      <a:pt x="1035" y="1533"/>
                    </a:lnTo>
                    <a:lnTo>
                      <a:pt x="1036" y="1559"/>
                    </a:lnTo>
                    <a:lnTo>
                      <a:pt x="1038" y="1579"/>
                    </a:lnTo>
                    <a:lnTo>
                      <a:pt x="1042" y="1596"/>
                    </a:lnTo>
                    <a:lnTo>
                      <a:pt x="1047" y="1621"/>
                    </a:lnTo>
                    <a:lnTo>
                      <a:pt x="1051" y="1648"/>
                    </a:lnTo>
                    <a:lnTo>
                      <a:pt x="1058" y="1682"/>
                    </a:lnTo>
                    <a:lnTo>
                      <a:pt x="1065" y="1718"/>
                    </a:lnTo>
                    <a:lnTo>
                      <a:pt x="1072" y="1755"/>
                    </a:lnTo>
                    <a:lnTo>
                      <a:pt x="1078" y="1794"/>
                    </a:lnTo>
                    <a:lnTo>
                      <a:pt x="1085" y="1832"/>
                    </a:lnTo>
                    <a:lnTo>
                      <a:pt x="1092" y="1868"/>
                    </a:lnTo>
                    <a:lnTo>
                      <a:pt x="1096" y="1902"/>
                    </a:lnTo>
                    <a:lnTo>
                      <a:pt x="1101" y="1932"/>
                    </a:lnTo>
                    <a:lnTo>
                      <a:pt x="1106" y="1961"/>
                    </a:lnTo>
                    <a:lnTo>
                      <a:pt x="1110" y="1995"/>
                    </a:lnTo>
                    <a:lnTo>
                      <a:pt x="1117" y="2030"/>
                    </a:lnTo>
                    <a:lnTo>
                      <a:pt x="1131" y="2102"/>
                    </a:lnTo>
                    <a:lnTo>
                      <a:pt x="1138" y="2137"/>
                    </a:lnTo>
                    <a:lnTo>
                      <a:pt x="1145" y="2171"/>
                    </a:lnTo>
                    <a:lnTo>
                      <a:pt x="1151" y="2201"/>
                    </a:lnTo>
                    <a:lnTo>
                      <a:pt x="1157" y="2228"/>
                    </a:lnTo>
                    <a:lnTo>
                      <a:pt x="1161" y="2250"/>
                    </a:lnTo>
                    <a:lnTo>
                      <a:pt x="1165" y="2265"/>
                    </a:lnTo>
                    <a:lnTo>
                      <a:pt x="1168" y="2283"/>
                    </a:lnTo>
                    <a:lnTo>
                      <a:pt x="1169" y="2304"/>
                    </a:lnTo>
                    <a:lnTo>
                      <a:pt x="1172" y="2349"/>
                    </a:lnTo>
                    <a:lnTo>
                      <a:pt x="1174" y="2370"/>
                    </a:lnTo>
                    <a:lnTo>
                      <a:pt x="1176" y="2388"/>
                    </a:lnTo>
                    <a:lnTo>
                      <a:pt x="1180" y="2404"/>
                    </a:lnTo>
                    <a:lnTo>
                      <a:pt x="1186" y="2416"/>
                    </a:lnTo>
                    <a:lnTo>
                      <a:pt x="1201" y="2433"/>
                    </a:lnTo>
                    <a:lnTo>
                      <a:pt x="1215" y="2450"/>
                    </a:lnTo>
                    <a:lnTo>
                      <a:pt x="1225" y="2466"/>
                    </a:lnTo>
                    <a:lnTo>
                      <a:pt x="1232" y="2481"/>
                    </a:lnTo>
                    <a:lnTo>
                      <a:pt x="1233" y="2490"/>
                    </a:lnTo>
                    <a:lnTo>
                      <a:pt x="1232" y="2504"/>
                    </a:lnTo>
                    <a:lnTo>
                      <a:pt x="1231" y="2523"/>
                    </a:lnTo>
                    <a:lnTo>
                      <a:pt x="1227" y="2543"/>
                    </a:lnTo>
                    <a:lnTo>
                      <a:pt x="1224" y="2565"/>
                    </a:lnTo>
                    <a:lnTo>
                      <a:pt x="1220" y="2585"/>
                    </a:lnTo>
                    <a:lnTo>
                      <a:pt x="1217" y="2603"/>
                    </a:lnTo>
                    <a:lnTo>
                      <a:pt x="1211" y="2627"/>
                    </a:lnTo>
                    <a:lnTo>
                      <a:pt x="1222" y="2649"/>
                    </a:lnTo>
                    <a:lnTo>
                      <a:pt x="1233" y="2670"/>
                    </a:lnTo>
                    <a:lnTo>
                      <a:pt x="1256" y="2709"/>
                    </a:lnTo>
                    <a:lnTo>
                      <a:pt x="1268" y="2725"/>
                    </a:lnTo>
                    <a:lnTo>
                      <a:pt x="1277" y="2741"/>
                    </a:lnTo>
                    <a:lnTo>
                      <a:pt x="1283" y="2752"/>
                    </a:lnTo>
                    <a:lnTo>
                      <a:pt x="1286" y="2768"/>
                    </a:lnTo>
                    <a:lnTo>
                      <a:pt x="1284" y="2785"/>
                    </a:lnTo>
                    <a:lnTo>
                      <a:pt x="1278" y="2800"/>
                    </a:lnTo>
                    <a:lnTo>
                      <a:pt x="1268" y="2810"/>
                    </a:lnTo>
                    <a:lnTo>
                      <a:pt x="1257" y="2817"/>
                    </a:lnTo>
                    <a:lnTo>
                      <a:pt x="1246" y="2821"/>
                    </a:lnTo>
                    <a:lnTo>
                      <a:pt x="1230" y="2822"/>
                    </a:lnTo>
                    <a:lnTo>
                      <a:pt x="1212" y="2823"/>
                    </a:lnTo>
                    <a:lnTo>
                      <a:pt x="1194" y="2822"/>
                    </a:lnTo>
                    <a:lnTo>
                      <a:pt x="1179" y="2821"/>
                    </a:lnTo>
                    <a:lnTo>
                      <a:pt x="1168" y="2818"/>
                    </a:lnTo>
                    <a:lnTo>
                      <a:pt x="1166" y="2818"/>
                    </a:lnTo>
                    <a:lnTo>
                      <a:pt x="1160" y="2817"/>
                    </a:lnTo>
                    <a:lnTo>
                      <a:pt x="1151" y="2815"/>
                    </a:lnTo>
                    <a:lnTo>
                      <a:pt x="1140" y="2811"/>
                    </a:lnTo>
                    <a:lnTo>
                      <a:pt x="1129" y="2804"/>
                    </a:lnTo>
                    <a:lnTo>
                      <a:pt x="1122" y="2798"/>
                    </a:lnTo>
                    <a:lnTo>
                      <a:pt x="1114" y="2791"/>
                    </a:lnTo>
                    <a:lnTo>
                      <a:pt x="1108" y="2784"/>
                    </a:lnTo>
                    <a:lnTo>
                      <a:pt x="1104" y="2772"/>
                    </a:lnTo>
                    <a:lnTo>
                      <a:pt x="1100" y="2746"/>
                    </a:lnTo>
                    <a:lnTo>
                      <a:pt x="1098" y="2738"/>
                    </a:lnTo>
                    <a:lnTo>
                      <a:pt x="1095" y="2734"/>
                    </a:lnTo>
                    <a:lnTo>
                      <a:pt x="1094" y="2734"/>
                    </a:lnTo>
                    <a:lnTo>
                      <a:pt x="1092" y="2735"/>
                    </a:lnTo>
                    <a:lnTo>
                      <a:pt x="1089" y="2735"/>
                    </a:lnTo>
                    <a:lnTo>
                      <a:pt x="1085" y="2737"/>
                    </a:lnTo>
                    <a:lnTo>
                      <a:pt x="1082" y="2737"/>
                    </a:lnTo>
                    <a:lnTo>
                      <a:pt x="1078" y="2736"/>
                    </a:lnTo>
                    <a:lnTo>
                      <a:pt x="1071" y="2732"/>
                    </a:lnTo>
                    <a:lnTo>
                      <a:pt x="1063" y="2728"/>
                    </a:lnTo>
                    <a:lnTo>
                      <a:pt x="1053" y="2722"/>
                    </a:lnTo>
                    <a:lnTo>
                      <a:pt x="1047" y="2717"/>
                    </a:lnTo>
                    <a:lnTo>
                      <a:pt x="1042" y="2713"/>
                    </a:lnTo>
                    <a:lnTo>
                      <a:pt x="1040" y="2708"/>
                    </a:lnTo>
                    <a:lnTo>
                      <a:pt x="1038" y="2697"/>
                    </a:lnTo>
                    <a:lnTo>
                      <a:pt x="1037" y="2685"/>
                    </a:lnTo>
                    <a:lnTo>
                      <a:pt x="1036" y="2670"/>
                    </a:lnTo>
                    <a:lnTo>
                      <a:pt x="1036" y="2652"/>
                    </a:lnTo>
                    <a:lnTo>
                      <a:pt x="1035" y="2636"/>
                    </a:lnTo>
                    <a:lnTo>
                      <a:pt x="1035" y="2621"/>
                    </a:lnTo>
                    <a:lnTo>
                      <a:pt x="1030" y="2617"/>
                    </a:lnTo>
                    <a:lnTo>
                      <a:pt x="1024" y="2615"/>
                    </a:lnTo>
                    <a:lnTo>
                      <a:pt x="1019" y="2611"/>
                    </a:lnTo>
                    <a:lnTo>
                      <a:pt x="1006" y="2600"/>
                    </a:lnTo>
                    <a:lnTo>
                      <a:pt x="994" y="2585"/>
                    </a:lnTo>
                    <a:lnTo>
                      <a:pt x="985" y="2567"/>
                    </a:lnTo>
                    <a:lnTo>
                      <a:pt x="978" y="2549"/>
                    </a:lnTo>
                    <a:lnTo>
                      <a:pt x="972" y="2530"/>
                    </a:lnTo>
                    <a:lnTo>
                      <a:pt x="968" y="2514"/>
                    </a:lnTo>
                    <a:lnTo>
                      <a:pt x="965" y="2501"/>
                    </a:lnTo>
                    <a:lnTo>
                      <a:pt x="960" y="2487"/>
                    </a:lnTo>
                    <a:lnTo>
                      <a:pt x="949" y="2474"/>
                    </a:lnTo>
                    <a:lnTo>
                      <a:pt x="936" y="2464"/>
                    </a:lnTo>
                    <a:lnTo>
                      <a:pt x="925" y="2451"/>
                    </a:lnTo>
                    <a:lnTo>
                      <a:pt x="914" y="2437"/>
                    </a:lnTo>
                    <a:lnTo>
                      <a:pt x="911" y="2427"/>
                    </a:lnTo>
                    <a:lnTo>
                      <a:pt x="907" y="2409"/>
                    </a:lnTo>
                    <a:lnTo>
                      <a:pt x="904" y="2387"/>
                    </a:lnTo>
                    <a:lnTo>
                      <a:pt x="899" y="2359"/>
                    </a:lnTo>
                    <a:lnTo>
                      <a:pt x="896" y="2328"/>
                    </a:lnTo>
                    <a:lnTo>
                      <a:pt x="891" y="2294"/>
                    </a:lnTo>
                    <a:lnTo>
                      <a:pt x="888" y="2259"/>
                    </a:lnTo>
                    <a:lnTo>
                      <a:pt x="883" y="2224"/>
                    </a:lnTo>
                    <a:lnTo>
                      <a:pt x="880" y="2190"/>
                    </a:lnTo>
                    <a:lnTo>
                      <a:pt x="876" y="2159"/>
                    </a:lnTo>
                    <a:lnTo>
                      <a:pt x="871" y="2131"/>
                    </a:lnTo>
                    <a:lnTo>
                      <a:pt x="868" y="2107"/>
                    </a:lnTo>
                    <a:lnTo>
                      <a:pt x="863" y="2079"/>
                    </a:lnTo>
                    <a:lnTo>
                      <a:pt x="856" y="2046"/>
                    </a:lnTo>
                    <a:lnTo>
                      <a:pt x="849" y="2011"/>
                    </a:lnTo>
                    <a:lnTo>
                      <a:pt x="843" y="1975"/>
                    </a:lnTo>
                    <a:lnTo>
                      <a:pt x="836" y="1938"/>
                    </a:lnTo>
                    <a:lnTo>
                      <a:pt x="827" y="1902"/>
                    </a:lnTo>
                    <a:lnTo>
                      <a:pt x="820" y="1867"/>
                    </a:lnTo>
                    <a:lnTo>
                      <a:pt x="814" y="1837"/>
                    </a:lnTo>
                    <a:lnTo>
                      <a:pt x="807" y="1811"/>
                    </a:lnTo>
                    <a:lnTo>
                      <a:pt x="802" y="1791"/>
                    </a:lnTo>
                    <a:lnTo>
                      <a:pt x="795" y="1768"/>
                    </a:lnTo>
                    <a:lnTo>
                      <a:pt x="788" y="1743"/>
                    </a:lnTo>
                    <a:lnTo>
                      <a:pt x="760" y="1662"/>
                    </a:lnTo>
                    <a:lnTo>
                      <a:pt x="751" y="1639"/>
                    </a:lnTo>
                    <a:lnTo>
                      <a:pt x="742" y="1619"/>
                    </a:lnTo>
                    <a:lnTo>
                      <a:pt x="732" y="1605"/>
                    </a:lnTo>
                    <a:lnTo>
                      <a:pt x="725" y="1593"/>
                    </a:lnTo>
                    <a:lnTo>
                      <a:pt x="717" y="1575"/>
                    </a:lnTo>
                    <a:lnTo>
                      <a:pt x="708" y="1553"/>
                    </a:lnTo>
                    <a:lnTo>
                      <a:pt x="698" y="1527"/>
                    </a:lnTo>
                    <a:lnTo>
                      <a:pt x="688" y="1501"/>
                    </a:lnTo>
                    <a:lnTo>
                      <a:pt x="678" y="1474"/>
                    </a:lnTo>
                    <a:lnTo>
                      <a:pt x="669" y="1448"/>
                    </a:lnTo>
                    <a:lnTo>
                      <a:pt x="661" y="1424"/>
                    </a:lnTo>
                    <a:lnTo>
                      <a:pt x="655" y="1404"/>
                    </a:lnTo>
                    <a:lnTo>
                      <a:pt x="650" y="1389"/>
                    </a:lnTo>
                    <a:lnTo>
                      <a:pt x="647" y="1379"/>
                    </a:lnTo>
                    <a:lnTo>
                      <a:pt x="644" y="1375"/>
                    </a:lnTo>
                    <a:lnTo>
                      <a:pt x="642" y="1377"/>
                    </a:lnTo>
                    <a:lnTo>
                      <a:pt x="640" y="1384"/>
                    </a:lnTo>
                    <a:lnTo>
                      <a:pt x="638" y="1396"/>
                    </a:lnTo>
                    <a:lnTo>
                      <a:pt x="636" y="1411"/>
                    </a:lnTo>
                    <a:lnTo>
                      <a:pt x="633" y="1427"/>
                    </a:lnTo>
                    <a:lnTo>
                      <a:pt x="629" y="1446"/>
                    </a:lnTo>
                    <a:lnTo>
                      <a:pt x="625" y="1465"/>
                    </a:lnTo>
                    <a:lnTo>
                      <a:pt x="616" y="1488"/>
                    </a:lnTo>
                    <a:lnTo>
                      <a:pt x="607" y="1517"/>
                    </a:lnTo>
                    <a:lnTo>
                      <a:pt x="597" y="1550"/>
                    </a:lnTo>
                    <a:lnTo>
                      <a:pt x="585" y="1584"/>
                    </a:lnTo>
                    <a:lnTo>
                      <a:pt x="572" y="1619"/>
                    </a:lnTo>
                    <a:lnTo>
                      <a:pt x="561" y="1654"/>
                    </a:lnTo>
                    <a:lnTo>
                      <a:pt x="548" y="1686"/>
                    </a:lnTo>
                    <a:lnTo>
                      <a:pt x="538" y="1712"/>
                    </a:lnTo>
                    <a:lnTo>
                      <a:pt x="526" y="1743"/>
                    </a:lnTo>
                    <a:lnTo>
                      <a:pt x="516" y="1774"/>
                    </a:lnTo>
                    <a:lnTo>
                      <a:pt x="507" y="1807"/>
                    </a:lnTo>
                    <a:lnTo>
                      <a:pt x="499" y="1838"/>
                    </a:lnTo>
                    <a:lnTo>
                      <a:pt x="492" y="1867"/>
                    </a:lnTo>
                    <a:lnTo>
                      <a:pt x="485" y="1892"/>
                    </a:lnTo>
                    <a:lnTo>
                      <a:pt x="479" y="1911"/>
                    </a:lnTo>
                    <a:lnTo>
                      <a:pt x="474" y="1923"/>
                    </a:lnTo>
                    <a:lnTo>
                      <a:pt x="469" y="1942"/>
                    </a:lnTo>
                    <a:lnTo>
                      <a:pt x="463" y="1964"/>
                    </a:lnTo>
                    <a:lnTo>
                      <a:pt x="458" y="1990"/>
                    </a:lnTo>
                    <a:lnTo>
                      <a:pt x="451" y="2019"/>
                    </a:lnTo>
                    <a:lnTo>
                      <a:pt x="444" y="2051"/>
                    </a:lnTo>
                    <a:lnTo>
                      <a:pt x="437" y="2083"/>
                    </a:lnTo>
                    <a:lnTo>
                      <a:pt x="431" y="2116"/>
                    </a:lnTo>
                    <a:lnTo>
                      <a:pt x="424" y="2146"/>
                    </a:lnTo>
                    <a:lnTo>
                      <a:pt x="418" y="2175"/>
                    </a:lnTo>
                    <a:lnTo>
                      <a:pt x="414" y="2201"/>
                    </a:lnTo>
                    <a:lnTo>
                      <a:pt x="410" y="2222"/>
                    </a:lnTo>
                    <a:lnTo>
                      <a:pt x="407" y="2238"/>
                    </a:lnTo>
                    <a:lnTo>
                      <a:pt x="402" y="2265"/>
                    </a:lnTo>
                    <a:lnTo>
                      <a:pt x="390" y="2328"/>
                    </a:lnTo>
                    <a:lnTo>
                      <a:pt x="383" y="2358"/>
                    </a:lnTo>
                    <a:lnTo>
                      <a:pt x="377" y="2386"/>
                    </a:lnTo>
                    <a:lnTo>
                      <a:pt x="368" y="2408"/>
                    </a:lnTo>
                    <a:lnTo>
                      <a:pt x="361" y="2423"/>
                    </a:lnTo>
                    <a:lnTo>
                      <a:pt x="353" y="2438"/>
                    </a:lnTo>
                    <a:lnTo>
                      <a:pt x="349" y="2452"/>
                    </a:lnTo>
                    <a:lnTo>
                      <a:pt x="346" y="2467"/>
                    </a:lnTo>
                    <a:lnTo>
                      <a:pt x="346" y="2531"/>
                    </a:lnTo>
                    <a:lnTo>
                      <a:pt x="345" y="2557"/>
                    </a:lnTo>
                    <a:lnTo>
                      <a:pt x="341" y="2579"/>
                    </a:lnTo>
                    <a:lnTo>
                      <a:pt x="332" y="2599"/>
                    </a:lnTo>
                    <a:lnTo>
                      <a:pt x="326" y="2608"/>
                    </a:lnTo>
                    <a:lnTo>
                      <a:pt x="315" y="2617"/>
                    </a:lnTo>
                    <a:lnTo>
                      <a:pt x="302" y="2629"/>
                    </a:lnTo>
                    <a:lnTo>
                      <a:pt x="287" y="2639"/>
                    </a:lnTo>
                    <a:lnTo>
                      <a:pt x="286" y="2654"/>
                    </a:lnTo>
                    <a:lnTo>
                      <a:pt x="285" y="2671"/>
                    </a:lnTo>
                    <a:lnTo>
                      <a:pt x="284" y="2688"/>
                    </a:lnTo>
                    <a:lnTo>
                      <a:pt x="283" y="2702"/>
                    </a:lnTo>
                    <a:lnTo>
                      <a:pt x="283" y="2714"/>
                    </a:lnTo>
                    <a:lnTo>
                      <a:pt x="281" y="2720"/>
                    </a:lnTo>
                    <a:lnTo>
                      <a:pt x="278" y="2724"/>
                    </a:lnTo>
                    <a:lnTo>
                      <a:pt x="269" y="2730"/>
                    </a:lnTo>
                    <a:lnTo>
                      <a:pt x="258" y="2736"/>
                    </a:lnTo>
                    <a:lnTo>
                      <a:pt x="248" y="2739"/>
                    </a:lnTo>
                    <a:lnTo>
                      <a:pt x="234" y="2742"/>
                    </a:lnTo>
                    <a:lnTo>
                      <a:pt x="222" y="2743"/>
                    </a:lnTo>
                    <a:lnTo>
                      <a:pt x="214" y="2745"/>
                    </a:lnTo>
                    <a:lnTo>
                      <a:pt x="211" y="2748"/>
                    </a:lnTo>
                    <a:lnTo>
                      <a:pt x="210" y="2753"/>
                    </a:lnTo>
                    <a:lnTo>
                      <a:pt x="208" y="2760"/>
                    </a:lnTo>
                    <a:lnTo>
                      <a:pt x="208" y="2768"/>
                    </a:lnTo>
                    <a:lnTo>
                      <a:pt x="206" y="2778"/>
                    </a:lnTo>
                    <a:lnTo>
                      <a:pt x="203" y="2785"/>
                    </a:lnTo>
                    <a:lnTo>
                      <a:pt x="193" y="2793"/>
                    </a:lnTo>
                    <a:lnTo>
                      <a:pt x="183" y="2802"/>
                    </a:lnTo>
                    <a:lnTo>
                      <a:pt x="169" y="2810"/>
                    </a:lnTo>
                    <a:lnTo>
                      <a:pt x="154" y="2820"/>
                    </a:lnTo>
                    <a:lnTo>
                      <a:pt x="140" y="2827"/>
                    </a:lnTo>
                    <a:lnTo>
                      <a:pt x="127" y="2832"/>
                    </a:lnTo>
                    <a:lnTo>
                      <a:pt x="109" y="2837"/>
                    </a:lnTo>
                    <a:lnTo>
                      <a:pt x="88" y="2838"/>
                    </a:lnTo>
                    <a:lnTo>
                      <a:pt x="67" y="2838"/>
                    </a:lnTo>
                    <a:lnTo>
                      <a:pt x="47" y="2837"/>
                    </a:lnTo>
                    <a:lnTo>
                      <a:pt x="29" y="2837"/>
                    </a:lnTo>
                    <a:lnTo>
                      <a:pt x="23" y="2836"/>
                    </a:lnTo>
                    <a:lnTo>
                      <a:pt x="15" y="2835"/>
                    </a:lnTo>
                    <a:lnTo>
                      <a:pt x="6" y="2832"/>
                    </a:lnTo>
                    <a:lnTo>
                      <a:pt x="1" y="2829"/>
                    </a:lnTo>
                    <a:lnTo>
                      <a:pt x="0" y="2823"/>
                    </a:lnTo>
                    <a:lnTo>
                      <a:pt x="0" y="2815"/>
                    </a:lnTo>
                    <a:lnTo>
                      <a:pt x="2" y="2808"/>
                    </a:lnTo>
                    <a:lnTo>
                      <a:pt x="6" y="2800"/>
                    </a:lnTo>
                    <a:lnTo>
                      <a:pt x="8" y="2794"/>
                    </a:lnTo>
                    <a:lnTo>
                      <a:pt x="11" y="2786"/>
                    </a:lnTo>
                    <a:lnTo>
                      <a:pt x="16" y="2772"/>
                    </a:lnTo>
                    <a:lnTo>
                      <a:pt x="21" y="2757"/>
                    </a:lnTo>
                    <a:lnTo>
                      <a:pt x="28" y="2742"/>
                    </a:lnTo>
                    <a:lnTo>
                      <a:pt x="36" y="2729"/>
                    </a:lnTo>
                    <a:lnTo>
                      <a:pt x="42" y="2722"/>
                    </a:lnTo>
                    <a:lnTo>
                      <a:pt x="48" y="2710"/>
                    </a:lnTo>
                    <a:lnTo>
                      <a:pt x="58" y="2695"/>
                    </a:lnTo>
                    <a:lnTo>
                      <a:pt x="68" y="2680"/>
                    </a:lnTo>
                    <a:lnTo>
                      <a:pt x="79" y="2663"/>
                    </a:lnTo>
                    <a:lnTo>
                      <a:pt x="89" y="2646"/>
                    </a:lnTo>
                    <a:lnTo>
                      <a:pt x="98" y="2631"/>
                    </a:lnTo>
                    <a:lnTo>
                      <a:pt x="105" y="2620"/>
                    </a:lnTo>
                    <a:lnTo>
                      <a:pt x="102" y="2611"/>
                    </a:lnTo>
                    <a:lnTo>
                      <a:pt x="102" y="2601"/>
                    </a:lnTo>
                    <a:lnTo>
                      <a:pt x="104" y="2589"/>
                    </a:lnTo>
                    <a:lnTo>
                      <a:pt x="113" y="2564"/>
                    </a:lnTo>
                    <a:lnTo>
                      <a:pt x="117" y="2551"/>
                    </a:lnTo>
                    <a:lnTo>
                      <a:pt x="118" y="2542"/>
                    </a:lnTo>
                    <a:lnTo>
                      <a:pt x="115" y="2535"/>
                    </a:lnTo>
                    <a:lnTo>
                      <a:pt x="106" y="2528"/>
                    </a:lnTo>
                    <a:lnTo>
                      <a:pt x="95" y="2518"/>
                    </a:lnTo>
                    <a:lnTo>
                      <a:pt x="89" y="2509"/>
                    </a:lnTo>
                    <a:lnTo>
                      <a:pt x="86" y="2495"/>
                    </a:lnTo>
                    <a:lnTo>
                      <a:pt x="86" y="2477"/>
                    </a:lnTo>
                    <a:lnTo>
                      <a:pt x="88" y="2456"/>
                    </a:lnTo>
                    <a:lnTo>
                      <a:pt x="91" y="2431"/>
                    </a:lnTo>
                    <a:lnTo>
                      <a:pt x="96" y="2404"/>
                    </a:lnTo>
                    <a:lnTo>
                      <a:pt x="102" y="2378"/>
                    </a:lnTo>
                    <a:lnTo>
                      <a:pt x="106" y="2349"/>
                    </a:lnTo>
                    <a:lnTo>
                      <a:pt x="117" y="2294"/>
                    </a:lnTo>
                    <a:lnTo>
                      <a:pt x="130" y="2243"/>
                    </a:lnTo>
                    <a:lnTo>
                      <a:pt x="144" y="2193"/>
                    </a:lnTo>
                    <a:lnTo>
                      <a:pt x="157" y="2142"/>
                    </a:lnTo>
                    <a:lnTo>
                      <a:pt x="163" y="2118"/>
                    </a:lnTo>
                    <a:lnTo>
                      <a:pt x="170" y="2093"/>
                    </a:lnTo>
                    <a:lnTo>
                      <a:pt x="178" y="2066"/>
                    </a:lnTo>
                    <a:lnTo>
                      <a:pt x="185" y="2038"/>
                    </a:lnTo>
                    <a:lnTo>
                      <a:pt x="199" y="1985"/>
                    </a:lnTo>
                    <a:lnTo>
                      <a:pt x="205" y="1961"/>
                    </a:lnTo>
                    <a:lnTo>
                      <a:pt x="211" y="1940"/>
                    </a:lnTo>
                    <a:lnTo>
                      <a:pt x="215" y="1924"/>
                    </a:lnTo>
                    <a:lnTo>
                      <a:pt x="218" y="1912"/>
                    </a:lnTo>
                    <a:lnTo>
                      <a:pt x="220" y="1898"/>
                    </a:lnTo>
                    <a:lnTo>
                      <a:pt x="220" y="1883"/>
                    </a:lnTo>
                    <a:lnTo>
                      <a:pt x="218" y="1867"/>
                    </a:lnTo>
                    <a:lnTo>
                      <a:pt x="217" y="1850"/>
                    </a:lnTo>
                    <a:lnTo>
                      <a:pt x="219" y="1830"/>
                    </a:lnTo>
                    <a:lnTo>
                      <a:pt x="223" y="1809"/>
                    </a:lnTo>
                    <a:lnTo>
                      <a:pt x="229" y="1786"/>
                    </a:lnTo>
                    <a:lnTo>
                      <a:pt x="232" y="1759"/>
                    </a:lnTo>
                    <a:lnTo>
                      <a:pt x="232" y="1731"/>
                    </a:lnTo>
                    <a:lnTo>
                      <a:pt x="230" y="1703"/>
                    </a:lnTo>
                    <a:lnTo>
                      <a:pt x="228" y="1678"/>
                    </a:lnTo>
                    <a:lnTo>
                      <a:pt x="225" y="1654"/>
                    </a:lnTo>
                    <a:lnTo>
                      <a:pt x="223" y="1639"/>
                    </a:lnTo>
                    <a:lnTo>
                      <a:pt x="225" y="1619"/>
                    </a:lnTo>
                    <a:lnTo>
                      <a:pt x="226" y="1596"/>
                    </a:lnTo>
                    <a:lnTo>
                      <a:pt x="229" y="1572"/>
                    </a:lnTo>
                    <a:lnTo>
                      <a:pt x="234" y="1547"/>
                    </a:lnTo>
                    <a:lnTo>
                      <a:pt x="239" y="1522"/>
                    </a:lnTo>
                    <a:lnTo>
                      <a:pt x="242" y="1498"/>
                    </a:lnTo>
                    <a:lnTo>
                      <a:pt x="247" y="1479"/>
                    </a:lnTo>
                    <a:lnTo>
                      <a:pt x="249" y="1462"/>
                    </a:lnTo>
                    <a:lnTo>
                      <a:pt x="250" y="1451"/>
                    </a:lnTo>
                    <a:lnTo>
                      <a:pt x="250" y="1430"/>
                    </a:lnTo>
                    <a:lnTo>
                      <a:pt x="248" y="1405"/>
                    </a:lnTo>
                    <a:lnTo>
                      <a:pt x="247" y="1377"/>
                    </a:lnTo>
                    <a:lnTo>
                      <a:pt x="248" y="1347"/>
                    </a:lnTo>
                    <a:lnTo>
                      <a:pt x="252" y="1318"/>
                    </a:lnTo>
                    <a:lnTo>
                      <a:pt x="257" y="1295"/>
                    </a:lnTo>
                    <a:lnTo>
                      <a:pt x="259" y="1269"/>
                    </a:lnTo>
                    <a:lnTo>
                      <a:pt x="261" y="1240"/>
                    </a:lnTo>
                    <a:lnTo>
                      <a:pt x="235" y="1231"/>
                    </a:lnTo>
                    <a:lnTo>
                      <a:pt x="211" y="1223"/>
                    </a:lnTo>
                    <a:lnTo>
                      <a:pt x="190" y="1215"/>
                    </a:lnTo>
                    <a:lnTo>
                      <a:pt x="170" y="1208"/>
                    </a:lnTo>
                    <a:lnTo>
                      <a:pt x="156" y="1203"/>
                    </a:lnTo>
                    <a:lnTo>
                      <a:pt x="146" y="1198"/>
                    </a:lnTo>
                    <a:lnTo>
                      <a:pt x="141" y="1197"/>
                    </a:lnTo>
                    <a:lnTo>
                      <a:pt x="140" y="1194"/>
                    </a:lnTo>
                    <a:lnTo>
                      <a:pt x="141" y="1186"/>
                    </a:lnTo>
                    <a:lnTo>
                      <a:pt x="145" y="1174"/>
                    </a:lnTo>
                    <a:lnTo>
                      <a:pt x="150" y="1160"/>
                    </a:lnTo>
                    <a:lnTo>
                      <a:pt x="168" y="1111"/>
                    </a:lnTo>
                    <a:lnTo>
                      <a:pt x="172" y="1096"/>
                    </a:lnTo>
                    <a:lnTo>
                      <a:pt x="176" y="1083"/>
                    </a:lnTo>
                    <a:lnTo>
                      <a:pt x="178" y="1072"/>
                    </a:lnTo>
                    <a:lnTo>
                      <a:pt x="183" y="1055"/>
                    </a:lnTo>
                    <a:lnTo>
                      <a:pt x="190" y="1036"/>
                    </a:lnTo>
                    <a:lnTo>
                      <a:pt x="197" y="1013"/>
                    </a:lnTo>
                    <a:lnTo>
                      <a:pt x="205" y="989"/>
                    </a:lnTo>
                    <a:lnTo>
                      <a:pt x="213" y="966"/>
                    </a:lnTo>
                    <a:lnTo>
                      <a:pt x="221" y="944"/>
                    </a:lnTo>
                    <a:lnTo>
                      <a:pt x="228" y="923"/>
                    </a:lnTo>
                    <a:lnTo>
                      <a:pt x="235" y="905"/>
                    </a:lnTo>
                    <a:lnTo>
                      <a:pt x="240" y="892"/>
                    </a:lnTo>
                    <a:lnTo>
                      <a:pt x="243" y="884"/>
                    </a:lnTo>
                    <a:lnTo>
                      <a:pt x="246" y="875"/>
                    </a:lnTo>
                    <a:lnTo>
                      <a:pt x="247" y="869"/>
                    </a:lnTo>
                    <a:lnTo>
                      <a:pt x="247" y="866"/>
                    </a:lnTo>
                    <a:lnTo>
                      <a:pt x="244" y="865"/>
                    </a:lnTo>
                    <a:lnTo>
                      <a:pt x="243" y="863"/>
                    </a:lnTo>
                    <a:lnTo>
                      <a:pt x="243" y="860"/>
                    </a:lnTo>
                    <a:lnTo>
                      <a:pt x="249" y="842"/>
                    </a:lnTo>
                    <a:lnTo>
                      <a:pt x="254" y="830"/>
                    </a:lnTo>
                    <a:lnTo>
                      <a:pt x="259" y="816"/>
                    </a:lnTo>
                    <a:lnTo>
                      <a:pt x="266" y="803"/>
                    </a:lnTo>
                    <a:lnTo>
                      <a:pt x="271" y="791"/>
                    </a:lnTo>
                    <a:lnTo>
                      <a:pt x="278" y="776"/>
                    </a:lnTo>
                    <a:lnTo>
                      <a:pt x="285" y="759"/>
                    </a:lnTo>
                    <a:lnTo>
                      <a:pt x="301" y="719"/>
                    </a:lnTo>
                    <a:lnTo>
                      <a:pt x="308" y="699"/>
                    </a:lnTo>
                    <a:lnTo>
                      <a:pt x="315" y="682"/>
                    </a:lnTo>
                    <a:lnTo>
                      <a:pt x="321" y="668"/>
                    </a:lnTo>
                    <a:lnTo>
                      <a:pt x="324" y="659"/>
                    </a:lnTo>
                    <a:lnTo>
                      <a:pt x="328" y="648"/>
                    </a:lnTo>
                    <a:lnTo>
                      <a:pt x="328" y="641"/>
                    </a:lnTo>
                    <a:lnTo>
                      <a:pt x="326" y="638"/>
                    </a:lnTo>
                    <a:lnTo>
                      <a:pt x="323" y="637"/>
                    </a:lnTo>
                    <a:lnTo>
                      <a:pt x="320" y="635"/>
                    </a:lnTo>
                    <a:lnTo>
                      <a:pt x="314" y="634"/>
                    </a:lnTo>
                    <a:lnTo>
                      <a:pt x="305" y="632"/>
                    </a:lnTo>
                    <a:lnTo>
                      <a:pt x="297" y="627"/>
                    </a:lnTo>
                    <a:lnTo>
                      <a:pt x="284" y="619"/>
                    </a:lnTo>
                    <a:lnTo>
                      <a:pt x="270" y="615"/>
                    </a:lnTo>
                    <a:lnTo>
                      <a:pt x="265" y="610"/>
                    </a:lnTo>
                    <a:lnTo>
                      <a:pt x="258" y="599"/>
                    </a:lnTo>
                    <a:lnTo>
                      <a:pt x="241" y="558"/>
                    </a:lnTo>
                    <a:lnTo>
                      <a:pt x="236" y="547"/>
                    </a:lnTo>
                    <a:lnTo>
                      <a:pt x="233" y="535"/>
                    </a:lnTo>
                    <a:lnTo>
                      <a:pt x="232" y="521"/>
                    </a:lnTo>
                    <a:lnTo>
                      <a:pt x="230" y="505"/>
                    </a:lnTo>
                    <a:lnTo>
                      <a:pt x="229" y="490"/>
                    </a:lnTo>
                    <a:lnTo>
                      <a:pt x="228" y="477"/>
                    </a:lnTo>
                    <a:lnTo>
                      <a:pt x="227" y="470"/>
                    </a:lnTo>
                    <a:lnTo>
                      <a:pt x="226" y="462"/>
                    </a:lnTo>
                    <a:lnTo>
                      <a:pt x="223" y="451"/>
                    </a:lnTo>
                    <a:lnTo>
                      <a:pt x="222" y="437"/>
                    </a:lnTo>
                    <a:lnTo>
                      <a:pt x="222" y="425"/>
                    </a:lnTo>
                    <a:lnTo>
                      <a:pt x="225" y="417"/>
                    </a:lnTo>
                    <a:lnTo>
                      <a:pt x="227" y="411"/>
                    </a:lnTo>
                    <a:lnTo>
                      <a:pt x="228" y="401"/>
                    </a:lnTo>
                    <a:lnTo>
                      <a:pt x="229" y="388"/>
                    </a:lnTo>
                    <a:lnTo>
                      <a:pt x="229" y="374"/>
                    </a:lnTo>
                    <a:lnTo>
                      <a:pt x="228" y="362"/>
                    </a:lnTo>
                    <a:lnTo>
                      <a:pt x="223" y="344"/>
                    </a:lnTo>
                    <a:lnTo>
                      <a:pt x="226" y="333"/>
                    </a:lnTo>
                    <a:lnTo>
                      <a:pt x="230" y="323"/>
                    </a:lnTo>
                    <a:lnTo>
                      <a:pt x="236" y="313"/>
                    </a:lnTo>
                    <a:lnTo>
                      <a:pt x="242" y="309"/>
                    </a:lnTo>
                    <a:lnTo>
                      <a:pt x="247" y="303"/>
                    </a:lnTo>
                    <a:lnTo>
                      <a:pt x="249" y="295"/>
                    </a:lnTo>
                    <a:lnTo>
                      <a:pt x="249" y="281"/>
                    </a:lnTo>
                    <a:lnTo>
                      <a:pt x="251" y="260"/>
                    </a:lnTo>
                    <a:lnTo>
                      <a:pt x="254" y="249"/>
                    </a:lnTo>
                    <a:lnTo>
                      <a:pt x="256" y="244"/>
                    </a:lnTo>
                    <a:lnTo>
                      <a:pt x="257" y="238"/>
                    </a:lnTo>
                    <a:lnTo>
                      <a:pt x="256" y="226"/>
                    </a:lnTo>
                    <a:lnTo>
                      <a:pt x="255" y="212"/>
                    </a:lnTo>
                    <a:lnTo>
                      <a:pt x="255" y="180"/>
                    </a:lnTo>
                    <a:lnTo>
                      <a:pt x="257" y="159"/>
                    </a:lnTo>
                    <a:lnTo>
                      <a:pt x="264" y="137"/>
                    </a:lnTo>
                    <a:lnTo>
                      <a:pt x="273" y="118"/>
                    </a:lnTo>
                    <a:lnTo>
                      <a:pt x="284" y="104"/>
                    </a:lnTo>
                    <a:lnTo>
                      <a:pt x="294" y="97"/>
                    </a:lnTo>
                    <a:lnTo>
                      <a:pt x="309" y="91"/>
                    </a:lnTo>
                    <a:lnTo>
                      <a:pt x="329" y="86"/>
                    </a:lnTo>
                    <a:lnTo>
                      <a:pt x="349" y="84"/>
                    </a:lnTo>
                    <a:lnTo>
                      <a:pt x="367" y="82"/>
                    </a:lnTo>
                    <a:lnTo>
                      <a:pt x="400" y="80"/>
                    </a:lnTo>
                    <a:lnTo>
                      <a:pt x="419" y="77"/>
                    </a:lnTo>
                    <a:lnTo>
                      <a:pt x="440" y="75"/>
                    </a:lnTo>
                    <a:lnTo>
                      <a:pt x="460" y="73"/>
                    </a:lnTo>
                    <a:lnTo>
                      <a:pt x="479" y="71"/>
                    </a:lnTo>
                    <a:lnTo>
                      <a:pt x="492" y="70"/>
                    </a:lnTo>
                    <a:lnTo>
                      <a:pt x="504" y="68"/>
                    </a:lnTo>
                    <a:lnTo>
                      <a:pt x="513" y="61"/>
                    </a:lnTo>
                    <a:lnTo>
                      <a:pt x="523" y="53"/>
                    </a:lnTo>
                    <a:lnTo>
                      <a:pt x="528" y="45"/>
                    </a:lnTo>
                    <a:lnTo>
                      <a:pt x="533" y="38"/>
                    </a:lnTo>
                    <a:lnTo>
                      <a:pt x="534" y="35"/>
                    </a:lnTo>
                    <a:lnTo>
                      <a:pt x="538" y="30"/>
                    </a:lnTo>
                    <a:lnTo>
                      <a:pt x="542" y="20"/>
                    </a:lnTo>
                    <a:lnTo>
                      <a:pt x="546" y="12"/>
                    </a:lnTo>
                    <a:lnTo>
                      <a:pt x="5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A6AB618-B5C5-4210-A848-DA259298B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8E761B-FF65-4464-A527-C5363ED9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4800"/>
            <a:ext cx="10972801" cy="71596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SQS Employees Competent Personnel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A10F6D-4345-45C5-8010-5D65D9F6A3A6}"/>
              </a:ext>
            </a:extLst>
          </p:cNvPr>
          <p:cNvGrpSpPr/>
          <p:nvPr/>
        </p:nvGrpSpPr>
        <p:grpSpPr>
          <a:xfrm>
            <a:off x="7818810" y="1668151"/>
            <a:ext cx="2544390" cy="2218049"/>
            <a:chOff x="973142" y="3455504"/>
            <a:chExt cx="2544390" cy="2218049"/>
          </a:xfrm>
          <a:solidFill>
            <a:schemeClr val="bg1">
              <a:lumMod val="85000"/>
            </a:schemeClr>
          </a:solidFill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9D119B67-0907-4B81-ADF7-0203AA726331}"/>
                </a:ext>
              </a:extLst>
            </p:cNvPr>
            <p:cNvGrpSpPr/>
            <p:nvPr/>
          </p:nvGrpSpPr>
          <p:grpSpPr>
            <a:xfrm>
              <a:off x="2971800" y="3571703"/>
              <a:ext cx="545732" cy="1985651"/>
              <a:chOff x="1536700" y="927100"/>
              <a:chExt cx="939800" cy="3419475"/>
            </a:xfrm>
            <a:grpFill/>
            <a:effectLst/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CF137CE-1580-428F-B4B5-6A1EE6845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063" y="927100"/>
                <a:ext cx="322263" cy="546100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39" y="5"/>
                  </a:cxn>
                  <a:cxn ang="0">
                    <a:pos x="169" y="21"/>
                  </a:cxn>
                  <a:cxn ang="0">
                    <a:pos x="189" y="49"/>
                  </a:cxn>
                  <a:cxn ang="0">
                    <a:pos x="198" y="82"/>
                  </a:cxn>
                  <a:cxn ang="0">
                    <a:pos x="198" y="116"/>
                  </a:cxn>
                  <a:cxn ang="0">
                    <a:pos x="194" y="141"/>
                  </a:cxn>
                  <a:cxn ang="0">
                    <a:pos x="197" y="139"/>
                  </a:cxn>
                  <a:cxn ang="0">
                    <a:pos x="202" y="141"/>
                  </a:cxn>
                  <a:cxn ang="0">
                    <a:pos x="203" y="151"/>
                  </a:cxn>
                  <a:cxn ang="0">
                    <a:pos x="202" y="156"/>
                  </a:cxn>
                  <a:cxn ang="0">
                    <a:pos x="198" y="174"/>
                  </a:cxn>
                  <a:cxn ang="0">
                    <a:pos x="196" y="191"/>
                  </a:cxn>
                  <a:cxn ang="0">
                    <a:pos x="193" y="206"/>
                  </a:cxn>
                  <a:cxn ang="0">
                    <a:pos x="188" y="212"/>
                  </a:cxn>
                  <a:cxn ang="0">
                    <a:pos x="183" y="210"/>
                  </a:cxn>
                  <a:cxn ang="0">
                    <a:pos x="181" y="210"/>
                  </a:cxn>
                  <a:cxn ang="0">
                    <a:pos x="179" y="222"/>
                  </a:cxn>
                  <a:cxn ang="0">
                    <a:pos x="176" y="232"/>
                  </a:cxn>
                  <a:cxn ang="0">
                    <a:pos x="164" y="256"/>
                  </a:cxn>
                  <a:cxn ang="0">
                    <a:pos x="159" y="271"/>
                  </a:cxn>
                  <a:cxn ang="0">
                    <a:pos x="160" y="284"/>
                  </a:cxn>
                  <a:cxn ang="0">
                    <a:pos x="168" y="312"/>
                  </a:cxn>
                  <a:cxn ang="0">
                    <a:pos x="162" y="316"/>
                  </a:cxn>
                  <a:cxn ang="0">
                    <a:pos x="146" y="329"/>
                  </a:cxn>
                  <a:cxn ang="0">
                    <a:pos x="142" y="334"/>
                  </a:cxn>
                  <a:cxn ang="0">
                    <a:pos x="123" y="338"/>
                  </a:cxn>
                  <a:cxn ang="0">
                    <a:pos x="106" y="343"/>
                  </a:cxn>
                  <a:cxn ang="0">
                    <a:pos x="100" y="343"/>
                  </a:cxn>
                  <a:cxn ang="0">
                    <a:pos x="81" y="338"/>
                  </a:cxn>
                  <a:cxn ang="0">
                    <a:pos x="60" y="332"/>
                  </a:cxn>
                  <a:cxn ang="0">
                    <a:pos x="48" y="329"/>
                  </a:cxn>
                  <a:cxn ang="0">
                    <a:pos x="40" y="323"/>
                  </a:cxn>
                  <a:cxn ang="0">
                    <a:pos x="26" y="313"/>
                  </a:cxn>
                  <a:cxn ang="0">
                    <a:pos x="18" y="307"/>
                  </a:cxn>
                  <a:cxn ang="0">
                    <a:pos x="20" y="300"/>
                  </a:cxn>
                  <a:cxn ang="0">
                    <a:pos x="23" y="287"/>
                  </a:cxn>
                  <a:cxn ang="0">
                    <a:pos x="25" y="280"/>
                  </a:cxn>
                  <a:cxn ang="0">
                    <a:pos x="26" y="262"/>
                  </a:cxn>
                  <a:cxn ang="0">
                    <a:pos x="27" y="249"/>
                  </a:cxn>
                  <a:cxn ang="0">
                    <a:pos x="19" y="222"/>
                  </a:cxn>
                  <a:cxn ang="0">
                    <a:pos x="15" y="209"/>
                  </a:cxn>
                  <a:cxn ang="0">
                    <a:pos x="7" y="203"/>
                  </a:cxn>
                  <a:cxn ang="0">
                    <a:pos x="2" y="191"/>
                  </a:cxn>
                  <a:cxn ang="0">
                    <a:pos x="0" y="150"/>
                  </a:cxn>
                  <a:cxn ang="0">
                    <a:pos x="2" y="136"/>
                  </a:cxn>
                  <a:cxn ang="0">
                    <a:pos x="6" y="134"/>
                  </a:cxn>
                  <a:cxn ang="0">
                    <a:pos x="12" y="128"/>
                  </a:cxn>
                  <a:cxn ang="0">
                    <a:pos x="13" y="99"/>
                  </a:cxn>
                  <a:cxn ang="0">
                    <a:pos x="16" y="71"/>
                  </a:cxn>
                  <a:cxn ang="0">
                    <a:pos x="28" y="39"/>
                  </a:cxn>
                  <a:cxn ang="0">
                    <a:pos x="47" y="15"/>
                  </a:cxn>
                  <a:cxn ang="0">
                    <a:pos x="71" y="5"/>
                  </a:cxn>
                  <a:cxn ang="0">
                    <a:pos x="101" y="0"/>
                  </a:cxn>
                </a:cxnLst>
                <a:rect l="0" t="0" r="r" b="b"/>
                <a:pathLst>
                  <a:path w="203" h="344">
                    <a:moveTo>
                      <a:pt x="101" y="0"/>
                    </a:moveTo>
                    <a:lnTo>
                      <a:pt x="113" y="0"/>
                    </a:lnTo>
                    <a:lnTo>
                      <a:pt x="125" y="1"/>
                    </a:lnTo>
                    <a:lnTo>
                      <a:pt x="139" y="5"/>
                    </a:lnTo>
                    <a:lnTo>
                      <a:pt x="156" y="11"/>
                    </a:lnTo>
                    <a:lnTo>
                      <a:pt x="169" y="21"/>
                    </a:lnTo>
                    <a:lnTo>
                      <a:pt x="181" y="34"/>
                    </a:lnTo>
                    <a:lnTo>
                      <a:pt x="189" y="49"/>
                    </a:lnTo>
                    <a:lnTo>
                      <a:pt x="195" y="65"/>
                    </a:lnTo>
                    <a:lnTo>
                      <a:pt x="198" y="82"/>
                    </a:lnTo>
                    <a:lnTo>
                      <a:pt x="200" y="100"/>
                    </a:lnTo>
                    <a:lnTo>
                      <a:pt x="198" y="116"/>
                    </a:lnTo>
                    <a:lnTo>
                      <a:pt x="196" y="131"/>
                    </a:lnTo>
                    <a:lnTo>
                      <a:pt x="194" y="141"/>
                    </a:lnTo>
                    <a:lnTo>
                      <a:pt x="196" y="141"/>
                    </a:lnTo>
                    <a:lnTo>
                      <a:pt x="197" y="139"/>
                    </a:lnTo>
                    <a:lnTo>
                      <a:pt x="200" y="139"/>
                    </a:lnTo>
                    <a:lnTo>
                      <a:pt x="202" y="141"/>
                    </a:lnTo>
                    <a:lnTo>
                      <a:pt x="203" y="142"/>
                    </a:lnTo>
                    <a:lnTo>
                      <a:pt x="203" y="151"/>
                    </a:lnTo>
                    <a:lnTo>
                      <a:pt x="202" y="153"/>
                    </a:lnTo>
                    <a:lnTo>
                      <a:pt x="202" y="156"/>
                    </a:lnTo>
                    <a:lnTo>
                      <a:pt x="201" y="163"/>
                    </a:lnTo>
                    <a:lnTo>
                      <a:pt x="198" y="174"/>
                    </a:lnTo>
                    <a:lnTo>
                      <a:pt x="197" y="184"/>
                    </a:lnTo>
                    <a:lnTo>
                      <a:pt x="196" y="191"/>
                    </a:lnTo>
                    <a:lnTo>
                      <a:pt x="195" y="199"/>
                    </a:lnTo>
                    <a:lnTo>
                      <a:pt x="193" y="206"/>
                    </a:lnTo>
                    <a:lnTo>
                      <a:pt x="190" y="209"/>
                    </a:lnTo>
                    <a:lnTo>
                      <a:pt x="188" y="212"/>
                    </a:lnTo>
                    <a:lnTo>
                      <a:pt x="186" y="210"/>
                    </a:lnTo>
                    <a:lnTo>
                      <a:pt x="183" y="210"/>
                    </a:lnTo>
                    <a:lnTo>
                      <a:pt x="182" y="209"/>
                    </a:lnTo>
                    <a:lnTo>
                      <a:pt x="181" y="210"/>
                    </a:lnTo>
                    <a:lnTo>
                      <a:pt x="180" y="215"/>
                    </a:lnTo>
                    <a:lnTo>
                      <a:pt x="179" y="222"/>
                    </a:lnTo>
                    <a:lnTo>
                      <a:pt x="178" y="228"/>
                    </a:lnTo>
                    <a:lnTo>
                      <a:pt x="176" y="232"/>
                    </a:lnTo>
                    <a:lnTo>
                      <a:pt x="173" y="239"/>
                    </a:lnTo>
                    <a:lnTo>
                      <a:pt x="164" y="256"/>
                    </a:lnTo>
                    <a:lnTo>
                      <a:pt x="160" y="263"/>
                    </a:lnTo>
                    <a:lnTo>
                      <a:pt x="159" y="271"/>
                    </a:lnTo>
                    <a:lnTo>
                      <a:pt x="159" y="278"/>
                    </a:lnTo>
                    <a:lnTo>
                      <a:pt x="160" y="284"/>
                    </a:lnTo>
                    <a:lnTo>
                      <a:pt x="161" y="286"/>
                    </a:lnTo>
                    <a:lnTo>
                      <a:pt x="168" y="312"/>
                    </a:lnTo>
                    <a:lnTo>
                      <a:pt x="167" y="313"/>
                    </a:lnTo>
                    <a:lnTo>
                      <a:pt x="162" y="316"/>
                    </a:lnTo>
                    <a:lnTo>
                      <a:pt x="151" y="326"/>
                    </a:lnTo>
                    <a:lnTo>
                      <a:pt x="146" y="329"/>
                    </a:lnTo>
                    <a:lnTo>
                      <a:pt x="145" y="331"/>
                    </a:lnTo>
                    <a:lnTo>
                      <a:pt x="142" y="334"/>
                    </a:lnTo>
                    <a:lnTo>
                      <a:pt x="133" y="336"/>
                    </a:lnTo>
                    <a:lnTo>
                      <a:pt x="123" y="338"/>
                    </a:lnTo>
                    <a:lnTo>
                      <a:pt x="114" y="342"/>
                    </a:lnTo>
                    <a:lnTo>
                      <a:pt x="106" y="343"/>
                    </a:lnTo>
                    <a:lnTo>
                      <a:pt x="102" y="344"/>
                    </a:lnTo>
                    <a:lnTo>
                      <a:pt x="100" y="343"/>
                    </a:lnTo>
                    <a:lnTo>
                      <a:pt x="92" y="341"/>
                    </a:lnTo>
                    <a:lnTo>
                      <a:pt x="81" y="338"/>
                    </a:lnTo>
                    <a:lnTo>
                      <a:pt x="71" y="335"/>
                    </a:lnTo>
                    <a:lnTo>
                      <a:pt x="60" y="332"/>
                    </a:lnTo>
                    <a:lnTo>
                      <a:pt x="52" y="330"/>
                    </a:lnTo>
                    <a:lnTo>
                      <a:pt x="48" y="329"/>
                    </a:lnTo>
                    <a:lnTo>
                      <a:pt x="45" y="328"/>
                    </a:lnTo>
                    <a:lnTo>
                      <a:pt x="40" y="323"/>
                    </a:lnTo>
                    <a:lnTo>
                      <a:pt x="33" y="317"/>
                    </a:lnTo>
                    <a:lnTo>
                      <a:pt x="26" y="313"/>
                    </a:lnTo>
                    <a:lnTo>
                      <a:pt x="20" y="308"/>
                    </a:lnTo>
                    <a:lnTo>
                      <a:pt x="18" y="307"/>
                    </a:lnTo>
                    <a:lnTo>
                      <a:pt x="19" y="305"/>
                    </a:lnTo>
                    <a:lnTo>
                      <a:pt x="20" y="300"/>
                    </a:lnTo>
                    <a:lnTo>
                      <a:pt x="22" y="293"/>
                    </a:lnTo>
                    <a:lnTo>
                      <a:pt x="23" y="287"/>
                    </a:lnTo>
                    <a:lnTo>
                      <a:pt x="25" y="285"/>
                    </a:lnTo>
                    <a:lnTo>
                      <a:pt x="25" y="280"/>
                    </a:lnTo>
                    <a:lnTo>
                      <a:pt x="26" y="271"/>
                    </a:lnTo>
                    <a:lnTo>
                      <a:pt x="26" y="262"/>
                    </a:lnTo>
                    <a:lnTo>
                      <a:pt x="27" y="255"/>
                    </a:lnTo>
                    <a:lnTo>
                      <a:pt x="27" y="249"/>
                    </a:lnTo>
                    <a:lnTo>
                      <a:pt x="22" y="230"/>
                    </a:lnTo>
                    <a:lnTo>
                      <a:pt x="19" y="222"/>
                    </a:lnTo>
                    <a:lnTo>
                      <a:pt x="18" y="216"/>
                    </a:lnTo>
                    <a:lnTo>
                      <a:pt x="15" y="209"/>
                    </a:lnTo>
                    <a:lnTo>
                      <a:pt x="8" y="206"/>
                    </a:lnTo>
                    <a:lnTo>
                      <a:pt x="7" y="203"/>
                    </a:lnTo>
                    <a:lnTo>
                      <a:pt x="5" y="200"/>
                    </a:lnTo>
                    <a:lnTo>
                      <a:pt x="2" y="191"/>
                    </a:lnTo>
                    <a:lnTo>
                      <a:pt x="0" y="167"/>
                    </a:lnTo>
                    <a:lnTo>
                      <a:pt x="0" y="150"/>
                    </a:lnTo>
                    <a:lnTo>
                      <a:pt x="1" y="142"/>
                    </a:lnTo>
                    <a:lnTo>
                      <a:pt x="2" y="136"/>
                    </a:lnTo>
                    <a:lnTo>
                      <a:pt x="4" y="134"/>
                    </a:lnTo>
                    <a:lnTo>
                      <a:pt x="6" y="134"/>
                    </a:lnTo>
                    <a:lnTo>
                      <a:pt x="13" y="137"/>
                    </a:lnTo>
                    <a:lnTo>
                      <a:pt x="12" y="128"/>
                    </a:lnTo>
                    <a:lnTo>
                      <a:pt x="12" y="115"/>
                    </a:lnTo>
                    <a:lnTo>
                      <a:pt x="13" y="99"/>
                    </a:lnTo>
                    <a:lnTo>
                      <a:pt x="15" y="84"/>
                    </a:lnTo>
                    <a:lnTo>
                      <a:pt x="16" y="71"/>
                    </a:lnTo>
                    <a:lnTo>
                      <a:pt x="20" y="56"/>
                    </a:lnTo>
                    <a:lnTo>
                      <a:pt x="28" y="39"/>
                    </a:lnTo>
                    <a:lnTo>
                      <a:pt x="37" y="25"/>
                    </a:lnTo>
                    <a:lnTo>
                      <a:pt x="47" y="15"/>
                    </a:lnTo>
                    <a:lnTo>
                      <a:pt x="57" y="8"/>
                    </a:lnTo>
                    <a:lnTo>
                      <a:pt x="71" y="5"/>
                    </a:lnTo>
                    <a:lnTo>
                      <a:pt x="86" y="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F65682D3-7618-4135-9838-C43E465D89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6700" y="1343025"/>
                <a:ext cx="939800" cy="3003550"/>
              </a:xfrm>
              <a:custGeom>
                <a:avLst/>
                <a:gdLst/>
                <a:ahLst/>
                <a:cxnLst>
                  <a:cxn ang="0">
                    <a:pos x="116" y="936"/>
                  </a:cxn>
                  <a:cxn ang="0">
                    <a:pos x="116" y="887"/>
                  </a:cxn>
                  <a:cxn ang="0">
                    <a:pos x="241" y="8"/>
                  </a:cxn>
                  <a:cxn ang="0">
                    <a:pos x="253" y="83"/>
                  </a:cxn>
                  <a:cxn ang="0">
                    <a:pos x="328" y="333"/>
                  </a:cxn>
                  <a:cxn ang="0">
                    <a:pos x="320" y="475"/>
                  </a:cxn>
                  <a:cxn ang="0">
                    <a:pos x="362" y="625"/>
                  </a:cxn>
                  <a:cxn ang="0">
                    <a:pos x="366" y="594"/>
                  </a:cxn>
                  <a:cxn ang="0">
                    <a:pos x="350" y="433"/>
                  </a:cxn>
                  <a:cxn ang="0">
                    <a:pos x="325" y="246"/>
                  </a:cxn>
                  <a:cxn ang="0">
                    <a:pos x="327" y="138"/>
                  </a:cxn>
                  <a:cxn ang="0">
                    <a:pos x="363" y="97"/>
                  </a:cxn>
                  <a:cxn ang="0">
                    <a:pos x="369" y="172"/>
                  </a:cxn>
                  <a:cxn ang="0">
                    <a:pos x="416" y="272"/>
                  </a:cxn>
                  <a:cxn ang="0">
                    <a:pos x="452" y="454"/>
                  </a:cxn>
                  <a:cxn ang="0">
                    <a:pos x="461" y="607"/>
                  </a:cxn>
                  <a:cxn ang="0">
                    <a:pos x="503" y="623"/>
                  </a:cxn>
                  <a:cxn ang="0">
                    <a:pos x="485" y="510"/>
                  </a:cxn>
                  <a:cxn ang="0">
                    <a:pos x="454" y="366"/>
                  </a:cxn>
                  <a:cxn ang="0">
                    <a:pos x="431" y="187"/>
                  </a:cxn>
                  <a:cxn ang="0">
                    <a:pos x="403" y="67"/>
                  </a:cxn>
                  <a:cxn ang="0">
                    <a:pos x="416" y="40"/>
                  </a:cxn>
                  <a:cxn ang="0">
                    <a:pos x="531" y="83"/>
                  </a:cxn>
                  <a:cxn ang="0">
                    <a:pos x="558" y="193"/>
                  </a:cxn>
                  <a:cxn ang="0">
                    <a:pos x="578" y="365"/>
                  </a:cxn>
                  <a:cxn ang="0">
                    <a:pos x="592" y="493"/>
                  </a:cxn>
                  <a:cxn ang="0">
                    <a:pos x="585" y="603"/>
                  </a:cxn>
                  <a:cxn ang="0">
                    <a:pos x="576" y="752"/>
                  </a:cxn>
                  <a:cxn ang="0">
                    <a:pos x="573" y="846"/>
                  </a:cxn>
                  <a:cxn ang="0">
                    <a:pos x="539" y="1024"/>
                  </a:cxn>
                  <a:cxn ang="0">
                    <a:pos x="498" y="1166"/>
                  </a:cxn>
                  <a:cxn ang="0">
                    <a:pos x="473" y="1239"/>
                  </a:cxn>
                  <a:cxn ang="0">
                    <a:pos x="449" y="1322"/>
                  </a:cxn>
                  <a:cxn ang="0">
                    <a:pos x="422" y="1410"/>
                  </a:cxn>
                  <a:cxn ang="0">
                    <a:pos x="373" y="1531"/>
                  </a:cxn>
                  <a:cxn ang="0">
                    <a:pos x="386" y="1622"/>
                  </a:cxn>
                  <a:cxn ang="0">
                    <a:pos x="384" y="1748"/>
                  </a:cxn>
                  <a:cxn ang="0">
                    <a:pos x="357" y="1805"/>
                  </a:cxn>
                  <a:cxn ang="0">
                    <a:pos x="380" y="1878"/>
                  </a:cxn>
                  <a:cxn ang="0">
                    <a:pos x="279" y="1888"/>
                  </a:cxn>
                  <a:cxn ang="0">
                    <a:pos x="258" y="1823"/>
                  </a:cxn>
                  <a:cxn ang="0">
                    <a:pos x="267" y="1734"/>
                  </a:cxn>
                  <a:cxn ang="0">
                    <a:pos x="250" y="1662"/>
                  </a:cxn>
                  <a:cxn ang="0">
                    <a:pos x="228" y="1568"/>
                  </a:cxn>
                  <a:cxn ang="0">
                    <a:pos x="210" y="1443"/>
                  </a:cxn>
                  <a:cxn ang="0">
                    <a:pos x="198" y="1253"/>
                  </a:cxn>
                  <a:cxn ang="0">
                    <a:pos x="184" y="1063"/>
                  </a:cxn>
                  <a:cxn ang="0">
                    <a:pos x="155" y="926"/>
                  </a:cxn>
                  <a:cxn ang="0">
                    <a:pos x="139" y="964"/>
                  </a:cxn>
                  <a:cxn ang="0">
                    <a:pos x="144" y="980"/>
                  </a:cxn>
                  <a:cxn ang="0">
                    <a:pos x="108" y="974"/>
                  </a:cxn>
                  <a:cxn ang="0">
                    <a:pos x="83" y="964"/>
                  </a:cxn>
                  <a:cxn ang="0">
                    <a:pos x="50" y="911"/>
                  </a:cxn>
                  <a:cxn ang="0">
                    <a:pos x="19" y="845"/>
                  </a:cxn>
                  <a:cxn ang="0">
                    <a:pos x="5" y="657"/>
                  </a:cxn>
                  <a:cxn ang="0">
                    <a:pos x="7" y="476"/>
                  </a:cxn>
                  <a:cxn ang="0">
                    <a:pos x="13" y="225"/>
                  </a:cxn>
                  <a:cxn ang="0">
                    <a:pos x="39" y="110"/>
                  </a:cxn>
                  <a:cxn ang="0">
                    <a:pos x="153" y="58"/>
                  </a:cxn>
                  <a:cxn ang="0">
                    <a:pos x="242" y="2"/>
                  </a:cxn>
                </a:cxnLst>
                <a:rect l="0" t="0" r="r" b="b"/>
                <a:pathLst>
                  <a:path w="592" h="1892">
                    <a:moveTo>
                      <a:pt x="116" y="887"/>
                    </a:moveTo>
                    <a:lnTo>
                      <a:pt x="115" y="892"/>
                    </a:lnTo>
                    <a:lnTo>
                      <a:pt x="112" y="899"/>
                    </a:lnTo>
                    <a:lnTo>
                      <a:pt x="111" y="908"/>
                    </a:lnTo>
                    <a:lnTo>
                      <a:pt x="111" y="915"/>
                    </a:lnTo>
                    <a:lnTo>
                      <a:pt x="112" y="926"/>
                    </a:lnTo>
                    <a:lnTo>
                      <a:pt x="115" y="935"/>
                    </a:lnTo>
                    <a:lnTo>
                      <a:pt x="116" y="936"/>
                    </a:lnTo>
                    <a:lnTo>
                      <a:pt x="117" y="935"/>
                    </a:lnTo>
                    <a:lnTo>
                      <a:pt x="117" y="933"/>
                    </a:lnTo>
                    <a:lnTo>
                      <a:pt x="118" y="931"/>
                    </a:lnTo>
                    <a:lnTo>
                      <a:pt x="118" y="921"/>
                    </a:lnTo>
                    <a:lnTo>
                      <a:pt x="117" y="910"/>
                    </a:lnTo>
                    <a:lnTo>
                      <a:pt x="117" y="900"/>
                    </a:lnTo>
                    <a:lnTo>
                      <a:pt x="116" y="890"/>
                    </a:lnTo>
                    <a:lnTo>
                      <a:pt x="116" y="887"/>
                    </a:lnTo>
                    <a:close/>
                    <a:moveTo>
                      <a:pt x="383" y="632"/>
                    </a:moveTo>
                    <a:lnTo>
                      <a:pt x="388" y="633"/>
                    </a:lnTo>
                    <a:lnTo>
                      <a:pt x="395" y="635"/>
                    </a:lnTo>
                    <a:lnTo>
                      <a:pt x="383" y="632"/>
                    </a:lnTo>
                    <a:close/>
                    <a:moveTo>
                      <a:pt x="245" y="0"/>
                    </a:moveTo>
                    <a:lnTo>
                      <a:pt x="243" y="1"/>
                    </a:lnTo>
                    <a:lnTo>
                      <a:pt x="243" y="3"/>
                    </a:lnTo>
                    <a:lnTo>
                      <a:pt x="241" y="8"/>
                    </a:lnTo>
                    <a:lnTo>
                      <a:pt x="240" y="11"/>
                    </a:lnTo>
                    <a:lnTo>
                      <a:pt x="239" y="14"/>
                    </a:lnTo>
                    <a:lnTo>
                      <a:pt x="238" y="22"/>
                    </a:lnTo>
                    <a:lnTo>
                      <a:pt x="239" y="33"/>
                    </a:lnTo>
                    <a:lnTo>
                      <a:pt x="241" y="46"/>
                    </a:lnTo>
                    <a:lnTo>
                      <a:pt x="243" y="58"/>
                    </a:lnTo>
                    <a:lnTo>
                      <a:pt x="248" y="72"/>
                    </a:lnTo>
                    <a:lnTo>
                      <a:pt x="253" y="83"/>
                    </a:lnTo>
                    <a:lnTo>
                      <a:pt x="279" y="164"/>
                    </a:lnTo>
                    <a:lnTo>
                      <a:pt x="285" y="183"/>
                    </a:lnTo>
                    <a:lnTo>
                      <a:pt x="292" y="205"/>
                    </a:lnTo>
                    <a:lnTo>
                      <a:pt x="299" y="231"/>
                    </a:lnTo>
                    <a:lnTo>
                      <a:pt x="313" y="280"/>
                    </a:lnTo>
                    <a:lnTo>
                      <a:pt x="319" y="302"/>
                    </a:lnTo>
                    <a:lnTo>
                      <a:pt x="325" y="321"/>
                    </a:lnTo>
                    <a:lnTo>
                      <a:pt x="328" y="333"/>
                    </a:lnTo>
                    <a:lnTo>
                      <a:pt x="334" y="354"/>
                    </a:lnTo>
                    <a:lnTo>
                      <a:pt x="336" y="373"/>
                    </a:lnTo>
                    <a:lnTo>
                      <a:pt x="337" y="389"/>
                    </a:lnTo>
                    <a:lnTo>
                      <a:pt x="335" y="407"/>
                    </a:lnTo>
                    <a:lnTo>
                      <a:pt x="333" y="416"/>
                    </a:lnTo>
                    <a:lnTo>
                      <a:pt x="329" y="431"/>
                    </a:lnTo>
                    <a:lnTo>
                      <a:pt x="326" y="452"/>
                    </a:lnTo>
                    <a:lnTo>
                      <a:pt x="320" y="475"/>
                    </a:lnTo>
                    <a:lnTo>
                      <a:pt x="308" y="531"/>
                    </a:lnTo>
                    <a:lnTo>
                      <a:pt x="303" y="560"/>
                    </a:lnTo>
                    <a:lnTo>
                      <a:pt x="297" y="587"/>
                    </a:lnTo>
                    <a:lnTo>
                      <a:pt x="291" y="612"/>
                    </a:lnTo>
                    <a:lnTo>
                      <a:pt x="313" y="617"/>
                    </a:lnTo>
                    <a:lnTo>
                      <a:pt x="336" y="623"/>
                    </a:lnTo>
                    <a:lnTo>
                      <a:pt x="359" y="628"/>
                    </a:lnTo>
                    <a:lnTo>
                      <a:pt x="362" y="625"/>
                    </a:lnTo>
                    <a:lnTo>
                      <a:pt x="369" y="625"/>
                    </a:lnTo>
                    <a:lnTo>
                      <a:pt x="387" y="626"/>
                    </a:lnTo>
                    <a:lnTo>
                      <a:pt x="380" y="619"/>
                    </a:lnTo>
                    <a:lnTo>
                      <a:pt x="374" y="615"/>
                    </a:lnTo>
                    <a:lnTo>
                      <a:pt x="370" y="611"/>
                    </a:lnTo>
                    <a:lnTo>
                      <a:pt x="369" y="609"/>
                    </a:lnTo>
                    <a:lnTo>
                      <a:pt x="367" y="604"/>
                    </a:lnTo>
                    <a:lnTo>
                      <a:pt x="366" y="594"/>
                    </a:lnTo>
                    <a:lnTo>
                      <a:pt x="365" y="578"/>
                    </a:lnTo>
                    <a:lnTo>
                      <a:pt x="363" y="559"/>
                    </a:lnTo>
                    <a:lnTo>
                      <a:pt x="360" y="537"/>
                    </a:lnTo>
                    <a:lnTo>
                      <a:pt x="359" y="515"/>
                    </a:lnTo>
                    <a:lnTo>
                      <a:pt x="356" y="492"/>
                    </a:lnTo>
                    <a:lnTo>
                      <a:pt x="354" y="469"/>
                    </a:lnTo>
                    <a:lnTo>
                      <a:pt x="352" y="450"/>
                    </a:lnTo>
                    <a:lnTo>
                      <a:pt x="350" y="433"/>
                    </a:lnTo>
                    <a:lnTo>
                      <a:pt x="348" y="415"/>
                    </a:lnTo>
                    <a:lnTo>
                      <a:pt x="345" y="393"/>
                    </a:lnTo>
                    <a:lnTo>
                      <a:pt x="342" y="368"/>
                    </a:lnTo>
                    <a:lnTo>
                      <a:pt x="335" y="317"/>
                    </a:lnTo>
                    <a:lnTo>
                      <a:pt x="332" y="294"/>
                    </a:lnTo>
                    <a:lnTo>
                      <a:pt x="328" y="273"/>
                    </a:lnTo>
                    <a:lnTo>
                      <a:pt x="326" y="257"/>
                    </a:lnTo>
                    <a:lnTo>
                      <a:pt x="325" y="246"/>
                    </a:lnTo>
                    <a:lnTo>
                      <a:pt x="321" y="229"/>
                    </a:lnTo>
                    <a:lnTo>
                      <a:pt x="319" y="215"/>
                    </a:lnTo>
                    <a:lnTo>
                      <a:pt x="319" y="200"/>
                    </a:lnTo>
                    <a:lnTo>
                      <a:pt x="320" y="183"/>
                    </a:lnTo>
                    <a:lnTo>
                      <a:pt x="321" y="172"/>
                    </a:lnTo>
                    <a:lnTo>
                      <a:pt x="323" y="164"/>
                    </a:lnTo>
                    <a:lnTo>
                      <a:pt x="326" y="150"/>
                    </a:lnTo>
                    <a:lnTo>
                      <a:pt x="327" y="138"/>
                    </a:lnTo>
                    <a:lnTo>
                      <a:pt x="328" y="127"/>
                    </a:lnTo>
                    <a:lnTo>
                      <a:pt x="329" y="118"/>
                    </a:lnTo>
                    <a:lnTo>
                      <a:pt x="329" y="115"/>
                    </a:lnTo>
                    <a:lnTo>
                      <a:pt x="341" y="82"/>
                    </a:lnTo>
                    <a:lnTo>
                      <a:pt x="349" y="82"/>
                    </a:lnTo>
                    <a:lnTo>
                      <a:pt x="356" y="84"/>
                    </a:lnTo>
                    <a:lnTo>
                      <a:pt x="358" y="87"/>
                    </a:lnTo>
                    <a:lnTo>
                      <a:pt x="363" y="97"/>
                    </a:lnTo>
                    <a:lnTo>
                      <a:pt x="364" y="105"/>
                    </a:lnTo>
                    <a:lnTo>
                      <a:pt x="362" y="114"/>
                    </a:lnTo>
                    <a:lnTo>
                      <a:pt x="358" y="121"/>
                    </a:lnTo>
                    <a:lnTo>
                      <a:pt x="355" y="126"/>
                    </a:lnTo>
                    <a:lnTo>
                      <a:pt x="355" y="132"/>
                    </a:lnTo>
                    <a:lnTo>
                      <a:pt x="358" y="146"/>
                    </a:lnTo>
                    <a:lnTo>
                      <a:pt x="364" y="160"/>
                    </a:lnTo>
                    <a:lnTo>
                      <a:pt x="369" y="172"/>
                    </a:lnTo>
                    <a:lnTo>
                      <a:pt x="372" y="177"/>
                    </a:lnTo>
                    <a:lnTo>
                      <a:pt x="377" y="187"/>
                    </a:lnTo>
                    <a:lnTo>
                      <a:pt x="384" y="200"/>
                    </a:lnTo>
                    <a:lnTo>
                      <a:pt x="392" y="215"/>
                    </a:lnTo>
                    <a:lnTo>
                      <a:pt x="399" y="230"/>
                    </a:lnTo>
                    <a:lnTo>
                      <a:pt x="407" y="245"/>
                    </a:lnTo>
                    <a:lnTo>
                      <a:pt x="413" y="260"/>
                    </a:lnTo>
                    <a:lnTo>
                      <a:pt x="416" y="272"/>
                    </a:lnTo>
                    <a:lnTo>
                      <a:pt x="420" y="287"/>
                    </a:lnTo>
                    <a:lnTo>
                      <a:pt x="424" y="307"/>
                    </a:lnTo>
                    <a:lnTo>
                      <a:pt x="436" y="355"/>
                    </a:lnTo>
                    <a:lnTo>
                      <a:pt x="440" y="381"/>
                    </a:lnTo>
                    <a:lnTo>
                      <a:pt x="445" y="403"/>
                    </a:lnTo>
                    <a:lnTo>
                      <a:pt x="447" y="422"/>
                    </a:lnTo>
                    <a:lnTo>
                      <a:pt x="450" y="436"/>
                    </a:lnTo>
                    <a:lnTo>
                      <a:pt x="452" y="454"/>
                    </a:lnTo>
                    <a:lnTo>
                      <a:pt x="454" y="474"/>
                    </a:lnTo>
                    <a:lnTo>
                      <a:pt x="458" y="496"/>
                    </a:lnTo>
                    <a:lnTo>
                      <a:pt x="460" y="517"/>
                    </a:lnTo>
                    <a:lnTo>
                      <a:pt x="462" y="537"/>
                    </a:lnTo>
                    <a:lnTo>
                      <a:pt x="464" y="553"/>
                    </a:lnTo>
                    <a:lnTo>
                      <a:pt x="465" y="566"/>
                    </a:lnTo>
                    <a:lnTo>
                      <a:pt x="465" y="595"/>
                    </a:lnTo>
                    <a:lnTo>
                      <a:pt x="461" y="607"/>
                    </a:lnTo>
                    <a:lnTo>
                      <a:pt x="458" y="615"/>
                    </a:lnTo>
                    <a:lnTo>
                      <a:pt x="452" y="625"/>
                    </a:lnTo>
                    <a:lnTo>
                      <a:pt x="445" y="637"/>
                    </a:lnTo>
                    <a:lnTo>
                      <a:pt x="490" y="637"/>
                    </a:lnTo>
                    <a:lnTo>
                      <a:pt x="494" y="636"/>
                    </a:lnTo>
                    <a:lnTo>
                      <a:pt x="497" y="633"/>
                    </a:lnTo>
                    <a:lnTo>
                      <a:pt x="500" y="632"/>
                    </a:lnTo>
                    <a:lnTo>
                      <a:pt x="503" y="623"/>
                    </a:lnTo>
                    <a:lnTo>
                      <a:pt x="507" y="616"/>
                    </a:lnTo>
                    <a:lnTo>
                      <a:pt x="507" y="608"/>
                    </a:lnTo>
                    <a:lnTo>
                      <a:pt x="505" y="602"/>
                    </a:lnTo>
                    <a:lnTo>
                      <a:pt x="502" y="590"/>
                    </a:lnTo>
                    <a:lnTo>
                      <a:pt x="498" y="575"/>
                    </a:lnTo>
                    <a:lnTo>
                      <a:pt x="495" y="555"/>
                    </a:lnTo>
                    <a:lnTo>
                      <a:pt x="490" y="533"/>
                    </a:lnTo>
                    <a:lnTo>
                      <a:pt x="485" y="510"/>
                    </a:lnTo>
                    <a:lnTo>
                      <a:pt x="480" y="487"/>
                    </a:lnTo>
                    <a:lnTo>
                      <a:pt x="474" y="464"/>
                    </a:lnTo>
                    <a:lnTo>
                      <a:pt x="469" y="441"/>
                    </a:lnTo>
                    <a:lnTo>
                      <a:pt x="466" y="423"/>
                    </a:lnTo>
                    <a:lnTo>
                      <a:pt x="462" y="408"/>
                    </a:lnTo>
                    <a:lnTo>
                      <a:pt x="460" y="397"/>
                    </a:lnTo>
                    <a:lnTo>
                      <a:pt x="458" y="385"/>
                    </a:lnTo>
                    <a:lnTo>
                      <a:pt x="454" y="366"/>
                    </a:lnTo>
                    <a:lnTo>
                      <a:pt x="451" y="341"/>
                    </a:lnTo>
                    <a:lnTo>
                      <a:pt x="447" y="316"/>
                    </a:lnTo>
                    <a:lnTo>
                      <a:pt x="444" y="288"/>
                    </a:lnTo>
                    <a:lnTo>
                      <a:pt x="440" y="261"/>
                    </a:lnTo>
                    <a:lnTo>
                      <a:pt x="437" y="236"/>
                    </a:lnTo>
                    <a:lnTo>
                      <a:pt x="435" y="214"/>
                    </a:lnTo>
                    <a:lnTo>
                      <a:pt x="432" y="197"/>
                    </a:lnTo>
                    <a:lnTo>
                      <a:pt x="431" y="187"/>
                    </a:lnTo>
                    <a:lnTo>
                      <a:pt x="429" y="176"/>
                    </a:lnTo>
                    <a:lnTo>
                      <a:pt x="427" y="161"/>
                    </a:lnTo>
                    <a:lnTo>
                      <a:pt x="422" y="144"/>
                    </a:lnTo>
                    <a:lnTo>
                      <a:pt x="417" y="125"/>
                    </a:lnTo>
                    <a:lnTo>
                      <a:pt x="414" y="107"/>
                    </a:lnTo>
                    <a:lnTo>
                      <a:pt x="409" y="89"/>
                    </a:lnTo>
                    <a:lnTo>
                      <a:pt x="406" y="76"/>
                    </a:lnTo>
                    <a:lnTo>
                      <a:pt x="403" y="67"/>
                    </a:lnTo>
                    <a:lnTo>
                      <a:pt x="402" y="64"/>
                    </a:lnTo>
                    <a:lnTo>
                      <a:pt x="401" y="57"/>
                    </a:lnTo>
                    <a:lnTo>
                      <a:pt x="399" y="46"/>
                    </a:lnTo>
                    <a:lnTo>
                      <a:pt x="396" y="38"/>
                    </a:lnTo>
                    <a:lnTo>
                      <a:pt x="395" y="32"/>
                    </a:lnTo>
                    <a:lnTo>
                      <a:pt x="396" y="31"/>
                    </a:lnTo>
                    <a:lnTo>
                      <a:pt x="400" y="32"/>
                    </a:lnTo>
                    <a:lnTo>
                      <a:pt x="416" y="40"/>
                    </a:lnTo>
                    <a:lnTo>
                      <a:pt x="427" y="45"/>
                    </a:lnTo>
                    <a:lnTo>
                      <a:pt x="437" y="48"/>
                    </a:lnTo>
                    <a:lnTo>
                      <a:pt x="452" y="54"/>
                    </a:lnTo>
                    <a:lnTo>
                      <a:pt x="469" y="60"/>
                    </a:lnTo>
                    <a:lnTo>
                      <a:pt x="488" y="67"/>
                    </a:lnTo>
                    <a:lnTo>
                      <a:pt x="507" y="73"/>
                    </a:lnTo>
                    <a:lnTo>
                      <a:pt x="520" y="79"/>
                    </a:lnTo>
                    <a:lnTo>
                      <a:pt x="531" y="83"/>
                    </a:lnTo>
                    <a:lnTo>
                      <a:pt x="540" y="91"/>
                    </a:lnTo>
                    <a:lnTo>
                      <a:pt x="545" y="101"/>
                    </a:lnTo>
                    <a:lnTo>
                      <a:pt x="547" y="112"/>
                    </a:lnTo>
                    <a:lnTo>
                      <a:pt x="548" y="126"/>
                    </a:lnTo>
                    <a:lnTo>
                      <a:pt x="549" y="136"/>
                    </a:lnTo>
                    <a:lnTo>
                      <a:pt x="552" y="151"/>
                    </a:lnTo>
                    <a:lnTo>
                      <a:pt x="554" y="169"/>
                    </a:lnTo>
                    <a:lnTo>
                      <a:pt x="558" y="193"/>
                    </a:lnTo>
                    <a:lnTo>
                      <a:pt x="560" y="218"/>
                    </a:lnTo>
                    <a:lnTo>
                      <a:pt x="563" y="244"/>
                    </a:lnTo>
                    <a:lnTo>
                      <a:pt x="567" y="271"/>
                    </a:lnTo>
                    <a:lnTo>
                      <a:pt x="569" y="295"/>
                    </a:lnTo>
                    <a:lnTo>
                      <a:pt x="573" y="317"/>
                    </a:lnTo>
                    <a:lnTo>
                      <a:pt x="575" y="336"/>
                    </a:lnTo>
                    <a:lnTo>
                      <a:pt x="576" y="348"/>
                    </a:lnTo>
                    <a:lnTo>
                      <a:pt x="578" y="365"/>
                    </a:lnTo>
                    <a:lnTo>
                      <a:pt x="581" y="385"/>
                    </a:lnTo>
                    <a:lnTo>
                      <a:pt x="583" y="407"/>
                    </a:lnTo>
                    <a:lnTo>
                      <a:pt x="585" y="428"/>
                    </a:lnTo>
                    <a:lnTo>
                      <a:pt x="588" y="446"/>
                    </a:lnTo>
                    <a:lnTo>
                      <a:pt x="590" y="462"/>
                    </a:lnTo>
                    <a:lnTo>
                      <a:pt x="591" y="474"/>
                    </a:lnTo>
                    <a:lnTo>
                      <a:pt x="592" y="480"/>
                    </a:lnTo>
                    <a:lnTo>
                      <a:pt x="592" y="493"/>
                    </a:lnTo>
                    <a:lnTo>
                      <a:pt x="590" y="503"/>
                    </a:lnTo>
                    <a:lnTo>
                      <a:pt x="589" y="514"/>
                    </a:lnTo>
                    <a:lnTo>
                      <a:pt x="588" y="522"/>
                    </a:lnTo>
                    <a:lnTo>
                      <a:pt x="588" y="531"/>
                    </a:lnTo>
                    <a:lnTo>
                      <a:pt x="587" y="547"/>
                    </a:lnTo>
                    <a:lnTo>
                      <a:pt x="587" y="566"/>
                    </a:lnTo>
                    <a:lnTo>
                      <a:pt x="585" y="586"/>
                    </a:lnTo>
                    <a:lnTo>
                      <a:pt x="585" y="603"/>
                    </a:lnTo>
                    <a:lnTo>
                      <a:pt x="584" y="617"/>
                    </a:lnTo>
                    <a:lnTo>
                      <a:pt x="581" y="637"/>
                    </a:lnTo>
                    <a:lnTo>
                      <a:pt x="578" y="652"/>
                    </a:lnTo>
                    <a:lnTo>
                      <a:pt x="578" y="673"/>
                    </a:lnTo>
                    <a:lnTo>
                      <a:pt x="580" y="686"/>
                    </a:lnTo>
                    <a:lnTo>
                      <a:pt x="580" y="746"/>
                    </a:lnTo>
                    <a:lnTo>
                      <a:pt x="577" y="751"/>
                    </a:lnTo>
                    <a:lnTo>
                      <a:pt x="576" y="752"/>
                    </a:lnTo>
                    <a:lnTo>
                      <a:pt x="574" y="752"/>
                    </a:lnTo>
                    <a:lnTo>
                      <a:pt x="577" y="762"/>
                    </a:lnTo>
                    <a:lnTo>
                      <a:pt x="578" y="772"/>
                    </a:lnTo>
                    <a:lnTo>
                      <a:pt x="577" y="783"/>
                    </a:lnTo>
                    <a:lnTo>
                      <a:pt x="575" y="797"/>
                    </a:lnTo>
                    <a:lnTo>
                      <a:pt x="574" y="811"/>
                    </a:lnTo>
                    <a:lnTo>
                      <a:pt x="573" y="824"/>
                    </a:lnTo>
                    <a:lnTo>
                      <a:pt x="573" y="846"/>
                    </a:lnTo>
                    <a:lnTo>
                      <a:pt x="571" y="872"/>
                    </a:lnTo>
                    <a:lnTo>
                      <a:pt x="570" y="902"/>
                    </a:lnTo>
                    <a:lnTo>
                      <a:pt x="566" y="931"/>
                    </a:lnTo>
                    <a:lnTo>
                      <a:pt x="559" y="958"/>
                    </a:lnTo>
                    <a:lnTo>
                      <a:pt x="552" y="982"/>
                    </a:lnTo>
                    <a:lnTo>
                      <a:pt x="548" y="992"/>
                    </a:lnTo>
                    <a:lnTo>
                      <a:pt x="545" y="1006"/>
                    </a:lnTo>
                    <a:lnTo>
                      <a:pt x="539" y="1024"/>
                    </a:lnTo>
                    <a:lnTo>
                      <a:pt x="533" y="1045"/>
                    </a:lnTo>
                    <a:lnTo>
                      <a:pt x="527" y="1067"/>
                    </a:lnTo>
                    <a:lnTo>
                      <a:pt x="520" y="1089"/>
                    </a:lnTo>
                    <a:lnTo>
                      <a:pt x="515" y="1111"/>
                    </a:lnTo>
                    <a:lnTo>
                      <a:pt x="509" y="1131"/>
                    </a:lnTo>
                    <a:lnTo>
                      <a:pt x="504" y="1147"/>
                    </a:lnTo>
                    <a:lnTo>
                      <a:pt x="501" y="1159"/>
                    </a:lnTo>
                    <a:lnTo>
                      <a:pt x="498" y="1166"/>
                    </a:lnTo>
                    <a:lnTo>
                      <a:pt x="496" y="1175"/>
                    </a:lnTo>
                    <a:lnTo>
                      <a:pt x="496" y="1184"/>
                    </a:lnTo>
                    <a:lnTo>
                      <a:pt x="495" y="1192"/>
                    </a:lnTo>
                    <a:lnTo>
                      <a:pt x="491" y="1197"/>
                    </a:lnTo>
                    <a:lnTo>
                      <a:pt x="487" y="1203"/>
                    </a:lnTo>
                    <a:lnTo>
                      <a:pt x="482" y="1214"/>
                    </a:lnTo>
                    <a:lnTo>
                      <a:pt x="476" y="1227"/>
                    </a:lnTo>
                    <a:lnTo>
                      <a:pt x="473" y="1239"/>
                    </a:lnTo>
                    <a:lnTo>
                      <a:pt x="471" y="1249"/>
                    </a:lnTo>
                    <a:lnTo>
                      <a:pt x="464" y="1272"/>
                    </a:lnTo>
                    <a:lnTo>
                      <a:pt x="459" y="1282"/>
                    </a:lnTo>
                    <a:lnTo>
                      <a:pt x="454" y="1289"/>
                    </a:lnTo>
                    <a:lnTo>
                      <a:pt x="451" y="1296"/>
                    </a:lnTo>
                    <a:lnTo>
                      <a:pt x="450" y="1304"/>
                    </a:lnTo>
                    <a:lnTo>
                      <a:pt x="450" y="1315"/>
                    </a:lnTo>
                    <a:lnTo>
                      <a:pt x="449" y="1322"/>
                    </a:lnTo>
                    <a:lnTo>
                      <a:pt x="447" y="1328"/>
                    </a:lnTo>
                    <a:lnTo>
                      <a:pt x="447" y="1330"/>
                    </a:lnTo>
                    <a:lnTo>
                      <a:pt x="445" y="1338"/>
                    </a:lnTo>
                    <a:lnTo>
                      <a:pt x="442" y="1351"/>
                    </a:lnTo>
                    <a:lnTo>
                      <a:pt x="437" y="1365"/>
                    </a:lnTo>
                    <a:lnTo>
                      <a:pt x="432" y="1381"/>
                    </a:lnTo>
                    <a:lnTo>
                      <a:pt x="427" y="1396"/>
                    </a:lnTo>
                    <a:lnTo>
                      <a:pt x="422" y="1410"/>
                    </a:lnTo>
                    <a:lnTo>
                      <a:pt x="417" y="1421"/>
                    </a:lnTo>
                    <a:lnTo>
                      <a:pt x="411" y="1436"/>
                    </a:lnTo>
                    <a:lnTo>
                      <a:pt x="405" y="1452"/>
                    </a:lnTo>
                    <a:lnTo>
                      <a:pt x="398" y="1471"/>
                    </a:lnTo>
                    <a:lnTo>
                      <a:pt x="389" y="1489"/>
                    </a:lnTo>
                    <a:lnTo>
                      <a:pt x="384" y="1507"/>
                    </a:lnTo>
                    <a:lnTo>
                      <a:pt x="378" y="1521"/>
                    </a:lnTo>
                    <a:lnTo>
                      <a:pt x="373" y="1531"/>
                    </a:lnTo>
                    <a:lnTo>
                      <a:pt x="372" y="1537"/>
                    </a:lnTo>
                    <a:lnTo>
                      <a:pt x="372" y="1543"/>
                    </a:lnTo>
                    <a:lnTo>
                      <a:pt x="373" y="1553"/>
                    </a:lnTo>
                    <a:lnTo>
                      <a:pt x="376" y="1566"/>
                    </a:lnTo>
                    <a:lnTo>
                      <a:pt x="378" y="1581"/>
                    </a:lnTo>
                    <a:lnTo>
                      <a:pt x="381" y="1596"/>
                    </a:lnTo>
                    <a:lnTo>
                      <a:pt x="384" y="1610"/>
                    </a:lnTo>
                    <a:lnTo>
                      <a:pt x="386" y="1622"/>
                    </a:lnTo>
                    <a:lnTo>
                      <a:pt x="388" y="1629"/>
                    </a:lnTo>
                    <a:lnTo>
                      <a:pt x="389" y="1637"/>
                    </a:lnTo>
                    <a:lnTo>
                      <a:pt x="391" y="1649"/>
                    </a:lnTo>
                    <a:lnTo>
                      <a:pt x="389" y="1664"/>
                    </a:lnTo>
                    <a:lnTo>
                      <a:pt x="389" y="1686"/>
                    </a:lnTo>
                    <a:lnTo>
                      <a:pt x="388" y="1705"/>
                    </a:lnTo>
                    <a:lnTo>
                      <a:pt x="386" y="1727"/>
                    </a:lnTo>
                    <a:lnTo>
                      <a:pt x="384" y="1748"/>
                    </a:lnTo>
                    <a:lnTo>
                      <a:pt x="380" y="1767"/>
                    </a:lnTo>
                    <a:lnTo>
                      <a:pt x="377" y="1782"/>
                    </a:lnTo>
                    <a:lnTo>
                      <a:pt x="372" y="1792"/>
                    </a:lnTo>
                    <a:lnTo>
                      <a:pt x="367" y="1796"/>
                    </a:lnTo>
                    <a:lnTo>
                      <a:pt x="363" y="1796"/>
                    </a:lnTo>
                    <a:lnTo>
                      <a:pt x="351" y="1785"/>
                    </a:lnTo>
                    <a:lnTo>
                      <a:pt x="355" y="1795"/>
                    </a:lnTo>
                    <a:lnTo>
                      <a:pt x="357" y="1805"/>
                    </a:lnTo>
                    <a:lnTo>
                      <a:pt x="358" y="1810"/>
                    </a:lnTo>
                    <a:lnTo>
                      <a:pt x="360" y="1817"/>
                    </a:lnTo>
                    <a:lnTo>
                      <a:pt x="365" y="1827"/>
                    </a:lnTo>
                    <a:lnTo>
                      <a:pt x="370" y="1838"/>
                    </a:lnTo>
                    <a:lnTo>
                      <a:pt x="373" y="1849"/>
                    </a:lnTo>
                    <a:lnTo>
                      <a:pt x="377" y="1858"/>
                    </a:lnTo>
                    <a:lnTo>
                      <a:pt x="380" y="1870"/>
                    </a:lnTo>
                    <a:lnTo>
                      <a:pt x="380" y="1878"/>
                    </a:lnTo>
                    <a:lnTo>
                      <a:pt x="378" y="1882"/>
                    </a:lnTo>
                    <a:lnTo>
                      <a:pt x="373" y="1886"/>
                    </a:lnTo>
                    <a:lnTo>
                      <a:pt x="367" y="1888"/>
                    </a:lnTo>
                    <a:lnTo>
                      <a:pt x="358" y="1891"/>
                    </a:lnTo>
                    <a:lnTo>
                      <a:pt x="344" y="1892"/>
                    </a:lnTo>
                    <a:lnTo>
                      <a:pt x="293" y="1892"/>
                    </a:lnTo>
                    <a:lnTo>
                      <a:pt x="285" y="1891"/>
                    </a:lnTo>
                    <a:lnTo>
                      <a:pt x="279" y="1888"/>
                    </a:lnTo>
                    <a:lnTo>
                      <a:pt x="272" y="1884"/>
                    </a:lnTo>
                    <a:lnTo>
                      <a:pt x="265" y="1878"/>
                    </a:lnTo>
                    <a:lnTo>
                      <a:pt x="258" y="1870"/>
                    </a:lnTo>
                    <a:lnTo>
                      <a:pt x="255" y="1860"/>
                    </a:lnTo>
                    <a:lnTo>
                      <a:pt x="254" y="1850"/>
                    </a:lnTo>
                    <a:lnTo>
                      <a:pt x="255" y="1838"/>
                    </a:lnTo>
                    <a:lnTo>
                      <a:pt x="256" y="1829"/>
                    </a:lnTo>
                    <a:lnTo>
                      <a:pt x="258" y="1823"/>
                    </a:lnTo>
                    <a:lnTo>
                      <a:pt x="262" y="1814"/>
                    </a:lnTo>
                    <a:lnTo>
                      <a:pt x="267" y="1788"/>
                    </a:lnTo>
                    <a:lnTo>
                      <a:pt x="267" y="1785"/>
                    </a:lnTo>
                    <a:lnTo>
                      <a:pt x="268" y="1781"/>
                    </a:lnTo>
                    <a:lnTo>
                      <a:pt x="268" y="1778"/>
                    </a:lnTo>
                    <a:lnTo>
                      <a:pt x="269" y="1773"/>
                    </a:lnTo>
                    <a:lnTo>
                      <a:pt x="267" y="1772"/>
                    </a:lnTo>
                    <a:lnTo>
                      <a:pt x="267" y="1734"/>
                    </a:lnTo>
                    <a:lnTo>
                      <a:pt x="268" y="1725"/>
                    </a:lnTo>
                    <a:lnTo>
                      <a:pt x="261" y="1719"/>
                    </a:lnTo>
                    <a:lnTo>
                      <a:pt x="258" y="1714"/>
                    </a:lnTo>
                    <a:lnTo>
                      <a:pt x="255" y="1705"/>
                    </a:lnTo>
                    <a:lnTo>
                      <a:pt x="253" y="1693"/>
                    </a:lnTo>
                    <a:lnTo>
                      <a:pt x="250" y="1680"/>
                    </a:lnTo>
                    <a:lnTo>
                      <a:pt x="249" y="1670"/>
                    </a:lnTo>
                    <a:lnTo>
                      <a:pt x="250" y="1662"/>
                    </a:lnTo>
                    <a:lnTo>
                      <a:pt x="253" y="1651"/>
                    </a:lnTo>
                    <a:lnTo>
                      <a:pt x="255" y="1639"/>
                    </a:lnTo>
                    <a:lnTo>
                      <a:pt x="248" y="1627"/>
                    </a:lnTo>
                    <a:lnTo>
                      <a:pt x="243" y="1616"/>
                    </a:lnTo>
                    <a:lnTo>
                      <a:pt x="241" y="1609"/>
                    </a:lnTo>
                    <a:lnTo>
                      <a:pt x="236" y="1599"/>
                    </a:lnTo>
                    <a:lnTo>
                      <a:pt x="233" y="1585"/>
                    </a:lnTo>
                    <a:lnTo>
                      <a:pt x="228" y="1568"/>
                    </a:lnTo>
                    <a:lnTo>
                      <a:pt x="224" y="1553"/>
                    </a:lnTo>
                    <a:lnTo>
                      <a:pt x="220" y="1539"/>
                    </a:lnTo>
                    <a:lnTo>
                      <a:pt x="218" y="1528"/>
                    </a:lnTo>
                    <a:lnTo>
                      <a:pt x="217" y="1520"/>
                    </a:lnTo>
                    <a:lnTo>
                      <a:pt x="214" y="1500"/>
                    </a:lnTo>
                    <a:lnTo>
                      <a:pt x="211" y="1481"/>
                    </a:lnTo>
                    <a:lnTo>
                      <a:pt x="210" y="1473"/>
                    </a:lnTo>
                    <a:lnTo>
                      <a:pt x="210" y="1443"/>
                    </a:lnTo>
                    <a:lnTo>
                      <a:pt x="209" y="1424"/>
                    </a:lnTo>
                    <a:lnTo>
                      <a:pt x="209" y="1387"/>
                    </a:lnTo>
                    <a:lnTo>
                      <a:pt x="207" y="1371"/>
                    </a:lnTo>
                    <a:lnTo>
                      <a:pt x="206" y="1358"/>
                    </a:lnTo>
                    <a:lnTo>
                      <a:pt x="205" y="1338"/>
                    </a:lnTo>
                    <a:lnTo>
                      <a:pt x="203" y="1314"/>
                    </a:lnTo>
                    <a:lnTo>
                      <a:pt x="201" y="1285"/>
                    </a:lnTo>
                    <a:lnTo>
                      <a:pt x="198" y="1253"/>
                    </a:lnTo>
                    <a:lnTo>
                      <a:pt x="197" y="1222"/>
                    </a:lnTo>
                    <a:lnTo>
                      <a:pt x="195" y="1190"/>
                    </a:lnTo>
                    <a:lnTo>
                      <a:pt x="192" y="1161"/>
                    </a:lnTo>
                    <a:lnTo>
                      <a:pt x="190" y="1136"/>
                    </a:lnTo>
                    <a:lnTo>
                      <a:pt x="189" y="1115"/>
                    </a:lnTo>
                    <a:lnTo>
                      <a:pt x="188" y="1101"/>
                    </a:lnTo>
                    <a:lnTo>
                      <a:pt x="187" y="1085"/>
                    </a:lnTo>
                    <a:lnTo>
                      <a:pt x="184" y="1063"/>
                    </a:lnTo>
                    <a:lnTo>
                      <a:pt x="182" y="1038"/>
                    </a:lnTo>
                    <a:lnTo>
                      <a:pt x="178" y="1011"/>
                    </a:lnTo>
                    <a:lnTo>
                      <a:pt x="176" y="985"/>
                    </a:lnTo>
                    <a:lnTo>
                      <a:pt x="173" y="959"/>
                    </a:lnTo>
                    <a:lnTo>
                      <a:pt x="172" y="938"/>
                    </a:lnTo>
                    <a:lnTo>
                      <a:pt x="170" y="922"/>
                    </a:lnTo>
                    <a:lnTo>
                      <a:pt x="162" y="925"/>
                    </a:lnTo>
                    <a:lnTo>
                      <a:pt x="155" y="926"/>
                    </a:lnTo>
                    <a:lnTo>
                      <a:pt x="150" y="926"/>
                    </a:lnTo>
                    <a:lnTo>
                      <a:pt x="145" y="925"/>
                    </a:lnTo>
                    <a:lnTo>
                      <a:pt x="141" y="925"/>
                    </a:lnTo>
                    <a:lnTo>
                      <a:pt x="141" y="937"/>
                    </a:lnTo>
                    <a:lnTo>
                      <a:pt x="140" y="949"/>
                    </a:lnTo>
                    <a:lnTo>
                      <a:pt x="140" y="957"/>
                    </a:lnTo>
                    <a:lnTo>
                      <a:pt x="139" y="961"/>
                    </a:lnTo>
                    <a:lnTo>
                      <a:pt x="139" y="964"/>
                    </a:lnTo>
                    <a:lnTo>
                      <a:pt x="138" y="965"/>
                    </a:lnTo>
                    <a:lnTo>
                      <a:pt x="138" y="967"/>
                    </a:lnTo>
                    <a:lnTo>
                      <a:pt x="139" y="968"/>
                    </a:lnTo>
                    <a:lnTo>
                      <a:pt x="141" y="970"/>
                    </a:lnTo>
                    <a:lnTo>
                      <a:pt x="143" y="972"/>
                    </a:lnTo>
                    <a:lnTo>
                      <a:pt x="145" y="974"/>
                    </a:lnTo>
                    <a:lnTo>
                      <a:pt x="145" y="978"/>
                    </a:lnTo>
                    <a:lnTo>
                      <a:pt x="144" y="980"/>
                    </a:lnTo>
                    <a:lnTo>
                      <a:pt x="143" y="981"/>
                    </a:lnTo>
                    <a:lnTo>
                      <a:pt x="139" y="981"/>
                    </a:lnTo>
                    <a:lnTo>
                      <a:pt x="137" y="982"/>
                    </a:lnTo>
                    <a:lnTo>
                      <a:pt x="133" y="982"/>
                    </a:lnTo>
                    <a:lnTo>
                      <a:pt x="123" y="981"/>
                    </a:lnTo>
                    <a:lnTo>
                      <a:pt x="114" y="978"/>
                    </a:lnTo>
                    <a:lnTo>
                      <a:pt x="109" y="975"/>
                    </a:lnTo>
                    <a:lnTo>
                      <a:pt x="108" y="974"/>
                    </a:lnTo>
                    <a:lnTo>
                      <a:pt x="104" y="974"/>
                    </a:lnTo>
                    <a:lnTo>
                      <a:pt x="101" y="975"/>
                    </a:lnTo>
                    <a:lnTo>
                      <a:pt x="96" y="974"/>
                    </a:lnTo>
                    <a:lnTo>
                      <a:pt x="94" y="974"/>
                    </a:lnTo>
                    <a:lnTo>
                      <a:pt x="89" y="972"/>
                    </a:lnTo>
                    <a:lnTo>
                      <a:pt x="87" y="970"/>
                    </a:lnTo>
                    <a:lnTo>
                      <a:pt x="85" y="965"/>
                    </a:lnTo>
                    <a:lnTo>
                      <a:pt x="83" y="964"/>
                    </a:lnTo>
                    <a:lnTo>
                      <a:pt x="80" y="964"/>
                    </a:lnTo>
                    <a:lnTo>
                      <a:pt x="78" y="963"/>
                    </a:lnTo>
                    <a:lnTo>
                      <a:pt x="74" y="961"/>
                    </a:lnTo>
                    <a:lnTo>
                      <a:pt x="72" y="960"/>
                    </a:lnTo>
                    <a:lnTo>
                      <a:pt x="65" y="952"/>
                    </a:lnTo>
                    <a:lnTo>
                      <a:pt x="59" y="940"/>
                    </a:lnTo>
                    <a:lnTo>
                      <a:pt x="54" y="925"/>
                    </a:lnTo>
                    <a:lnTo>
                      <a:pt x="50" y="911"/>
                    </a:lnTo>
                    <a:lnTo>
                      <a:pt x="49" y="901"/>
                    </a:lnTo>
                    <a:lnTo>
                      <a:pt x="48" y="887"/>
                    </a:lnTo>
                    <a:lnTo>
                      <a:pt x="46" y="871"/>
                    </a:lnTo>
                    <a:lnTo>
                      <a:pt x="46" y="842"/>
                    </a:lnTo>
                    <a:lnTo>
                      <a:pt x="35" y="846"/>
                    </a:lnTo>
                    <a:lnTo>
                      <a:pt x="25" y="849"/>
                    </a:lnTo>
                    <a:lnTo>
                      <a:pt x="20" y="850"/>
                    </a:lnTo>
                    <a:lnTo>
                      <a:pt x="19" y="845"/>
                    </a:lnTo>
                    <a:lnTo>
                      <a:pt x="16" y="835"/>
                    </a:lnTo>
                    <a:lnTo>
                      <a:pt x="15" y="817"/>
                    </a:lnTo>
                    <a:lnTo>
                      <a:pt x="14" y="795"/>
                    </a:lnTo>
                    <a:lnTo>
                      <a:pt x="12" y="769"/>
                    </a:lnTo>
                    <a:lnTo>
                      <a:pt x="10" y="742"/>
                    </a:lnTo>
                    <a:lnTo>
                      <a:pt x="8" y="712"/>
                    </a:lnTo>
                    <a:lnTo>
                      <a:pt x="7" y="683"/>
                    </a:lnTo>
                    <a:lnTo>
                      <a:pt x="5" y="657"/>
                    </a:lnTo>
                    <a:lnTo>
                      <a:pt x="3" y="632"/>
                    </a:lnTo>
                    <a:lnTo>
                      <a:pt x="2" y="610"/>
                    </a:lnTo>
                    <a:lnTo>
                      <a:pt x="1" y="595"/>
                    </a:lnTo>
                    <a:lnTo>
                      <a:pt x="0" y="585"/>
                    </a:lnTo>
                    <a:lnTo>
                      <a:pt x="0" y="569"/>
                    </a:lnTo>
                    <a:lnTo>
                      <a:pt x="1" y="548"/>
                    </a:lnTo>
                    <a:lnTo>
                      <a:pt x="2" y="525"/>
                    </a:lnTo>
                    <a:lnTo>
                      <a:pt x="7" y="476"/>
                    </a:lnTo>
                    <a:lnTo>
                      <a:pt x="8" y="455"/>
                    </a:lnTo>
                    <a:lnTo>
                      <a:pt x="9" y="438"/>
                    </a:lnTo>
                    <a:lnTo>
                      <a:pt x="10" y="424"/>
                    </a:lnTo>
                    <a:lnTo>
                      <a:pt x="10" y="404"/>
                    </a:lnTo>
                    <a:lnTo>
                      <a:pt x="12" y="379"/>
                    </a:lnTo>
                    <a:lnTo>
                      <a:pt x="12" y="323"/>
                    </a:lnTo>
                    <a:lnTo>
                      <a:pt x="13" y="294"/>
                    </a:lnTo>
                    <a:lnTo>
                      <a:pt x="13" y="225"/>
                    </a:lnTo>
                    <a:lnTo>
                      <a:pt x="14" y="205"/>
                    </a:lnTo>
                    <a:lnTo>
                      <a:pt x="16" y="184"/>
                    </a:lnTo>
                    <a:lnTo>
                      <a:pt x="20" y="165"/>
                    </a:lnTo>
                    <a:lnTo>
                      <a:pt x="23" y="147"/>
                    </a:lnTo>
                    <a:lnTo>
                      <a:pt x="27" y="133"/>
                    </a:lnTo>
                    <a:lnTo>
                      <a:pt x="30" y="122"/>
                    </a:lnTo>
                    <a:lnTo>
                      <a:pt x="34" y="116"/>
                    </a:lnTo>
                    <a:lnTo>
                      <a:pt x="39" y="110"/>
                    </a:lnTo>
                    <a:lnTo>
                      <a:pt x="51" y="104"/>
                    </a:lnTo>
                    <a:lnTo>
                      <a:pt x="64" y="96"/>
                    </a:lnTo>
                    <a:lnTo>
                      <a:pt x="79" y="89"/>
                    </a:lnTo>
                    <a:lnTo>
                      <a:pt x="92" y="83"/>
                    </a:lnTo>
                    <a:lnTo>
                      <a:pt x="110" y="76"/>
                    </a:lnTo>
                    <a:lnTo>
                      <a:pt x="123" y="70"/>
                    </a:lnTo>
                    <a:lnTo>
                      <a:pt x="137" y="64"/>
                    </a:lnTo>
                    <a:lnTo>
                      <a:pt x="153" y="58"/>
                    </a:lnTo>
                    <a:lnTo>
                      <a:pt x="168" y="51"/>
                    </a:lnTo>
                    <a:lnTo>
                      <a:pt x="182" y="45"/>
                    </a:lnTo>
                    <a:lnTo>
                      <a:pt x="191" y="41"/>
                    </a:lnTo>
                    <a:lnTo>
                      <a:pt x="201" y="37"/>
                    </a:lnTo>
                    <a:lnTo>
                      <a:pt x="221" y="20"/>
                    </a:lnTo>
                    <a:lnTo>
                      <a:pt x="231" y="12"/>
                    </a:lnTo>
                    <a:lnTo>
                      <a:pt x="238" y="5"/>
                    </a:lnTo>
                    <a:lnTo>
                      <a:pt x="242" y="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  <p:grpSp>
          <p:nvGrpSpPr>
            <p:cNvPr id="32" name="Group 19">
              <a:extLst>
                <a:ext uri="{FF2B5EF4-FFF2-40B4-BE49-F238E27FC236}">
                  <a16:creationId xmlns:a16="http://schemas.microsoft.com/office/drawing/2014/main" id="{AF57AFB0-1872-423D-B6A2-CD73784B162C}"/>
                </a:ext>
              </a:extLst>
            </p:cNvPr>
            <p:cNvGrpSpPr/>
            <p:nvPr/>
          </p:nvGrpSpPr>
          <p:grpSpPr>
            <a:xfrm>
              <a:off x="973142" y="3579451"/>
              <a:ext cx="512911" cy="1970154"/>
              <a:chOff x="2574925" y="258763"/>
              <a:chExt cx="1189038" cy="4567238"/>
            </a:xfrm>
            <a:grpFill/>
            <a:effectLst/>
          </p:grpSpPr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A79C1050-0AA8-4DD5-9ED2-ABA5BB4B5D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74925" y="909638"/>
                <a:ext cx="1189038" cy="3916363"/>
              </a:xfrm>
              <a:custGeom>
                <a:avLst/>
                <a:gdLst/>
                <a:ahLst/>
                <a:cxnLst>
                  <a:cxn ang="0">
                    <a:pos x="643" y="1077"/>
                  </a:cxn>
                  <a:cxn ang="0">
                    <a:pos x="629" y="1136"/>
                  </a:cxn>
                  <a:cxn ang="0">
                    <a:pos x="619" y="1155"/>
                  </a:cxn>
                  <a:cxn ang="0">
                    <a:pos x="645" y="1091"/>
                  </a:cxn>
                  <a:cxn ang="0">
                    <a:pos x="583" y="585"/>
                  </a:cxn>
                  <a:cxn ang="0">
                    <a:pos x="593" y="773"/>
                  </a:cxn>
                  <a:cxn ang="0">
                    <a:pos x="605" y="702"/>
                  </a:cxn>
                  <a:cxn ang="0">
                    <a:pos x="608" y="514"/>
                  </a:cxn>
                  <a:cxn ang="0">
                    <a:pos x="268" y="57"/>
                  </a:cxn>
                  <a:cxn ang="0">
                    <a:pos x="240" y="257"/>
                  </a:cxn>
                  <a:cxn ang="0">
                    <a:pos x="211" y="544"/>
                  </a:cxn>
                  <a:cxn ang="0">
                    <a:pos x="188" y="674"/>
                  </a:cxn>
                  <a:cxn ang="0">
                    <a:pos x="300" y="696"/>
                  </a:cxn>
                  <a:cxn ang="0">
                    <a:pos x="421" y="705"/>
                  </a:cxn>
                  <a:cxn ang="0">
                    <a:pos x="440" y="498"/>
                  </a:cxn>
                  <a:cxn ang="0">
                    <a:pos x="482" y="324"/>
                  </a:cxn>
                  <a:cxn ang="0">
                    <a:pos x="526" y="124"/>
                  </a:cxn>
                  <a:cxn ang="0">
                    <a:pos x="531" y="18"/>
                  </a:cxn>
                  <a:cxn ang="0">
                    <a:pos x="732" y="99"/>
                  </a:cxn>
                  <a:cxn ang="0">
                    <a:pos x="739" y="183"/>
                  </a:cxn>
                  <a:cxn ang="0">
                    <a:pos x="746" y="661"/>
                  </a:cxn>
                  <a:cxn ang="0">
                    <a:pos x="737" y="834"/>
                  </a:cxn>
                  <a:cxn ang="0">
                    <a:pos x="717" y="951"/>
                  </a:cxn>
                  <a:cxn ang="0">
                    <a:pos x="687" y="1023"/>
                  </a:cxn>
                  <a:cxn ang="0">
                    <a:pos x="651" y="1165"/>
                  </a:cxn>
                  <a:cxn ang="0">
                    <a:pos x="599" y="1236"/>
                  </a:cxn>
                  <a:cxn ang="0">
                    <a:pos x="553" y="1277"/>
                  </a:cxn>
                  <a:cxn ang="0">
                    <a:pos x="506" y="1465"/>
                  </a:cxn>
                  <a:cxn ang="0">
                    <a:pos x="475" y="1597"/>
                  </a:cxn>
                  <a:cxn ang="0">
                    <a:pos x="470" y="1831"/>
                  </a:cxn>
                  <a:cxn ang="0">
                    <a:pos x="447" y="2032"/>
                  </a:cxn>
                  <a:cxn ang="0">
                    <a:pos x="439" y="2192"/>
                  </a:cxn>
                  <a:cxn ang="0">
                    <a:pos x="461" y="2247"/>
                  </a:cxn>
                  <a:cxn ang="0">
                    <a:pos x="498" y="2357"/>
                  </a:cxn>
                  <a:cxn ang="0">
                    <a:pos x="472" y="2458"/>
                  </a:cxn>
                  <a:cxn ang="0">
                    <a:pos x="383" y="2433"/>
                  </a:cxn>
                  <a:cxn ang="0">
                    <a:pos x="349" y="2415"/>
                  </a:cxn>
                  <a:cxn ang="0">
                    <a:pos x="250" y="2443"/>
                  </a:cxn>
                  <a:cxn ang="0">
                    <a:pos x="241" y="2376"/>
                  </a:cxn>
                  <a:cxn ang="0">
                    <a:pos x="274" y="2310"/>
                  </a:cxn>
                  <a:cxn ang="0">
                    <a:pos x="301" y="2212"/>
                  </a:cxn>
                  <a:cxn ang="0">
                    <a:pos x="265" y="2067"/>
                  </a:cxn>
                  <a:cxn ang="0">
                    <a:pos x="218" y="1831"/>
                  </a:cxn>
                  <a:cxn ang="0">
                    <a:pos x="203" y="1648"/>
                  </a:cxn>
                  <a:cxn ang="0">
                    <a:pos x="167" y="1519"/>
                  </a:cxn>
                  <a:cxn ang="0">
                    <a:pos x="138" y="1395"/>
                  </a:cxn>
                  <a:cxn ang="0">
                    <a:pos x="117" y="1261"/>
                  </a:cxn>
                  <a:cxn ang="0">
                    <a:pos x="84" y="1156"/>
                  </a:cxn>
                  <a:cxn ang="0">
                    <a:pos x="38" y="1120"/>
                  </a:cxn>
                  <a:cxn ang="0">
                    <a:pos x="55" y="953"/>
                  </a:cxn>
                  <a:cxn ang="0">
                    <a:pos x="38" y="868"/>
                  </a:cxn>
                  <a:cxn ang="0">
                    <a:pos x="7" y="677"/>
                  </a:cxn>
                  <a:cxn ang="0">
                    <a:pos x="6" y="510"/>
                  </a:cxn>
                  <a:cxn ang="0">
                    <a:pos x="25" y="298"/>
                  </a:cxn>
                  <a:cxn ang="0">
                    <a:pos x="39" y="169"/>
                  </a:cxn>
                  <a:cxn ang="0">
                    <a:pos x="66" y="64"/>
                  </a:cxn>
                  <a:cxn ang="0">
                    <a:pos x="163" y="33"/>
                  </a:cxn>
                  <a:cxn ang="0">
                    <a:pos x="291" y="0"/>
                  </a:cxn>
                </a:cxnLst>
                <a:rect l="0" t="0" r="r" b="b"/>
                <a:pathLst>
                  <a:path w="749" h="2467">
                    <a:moveTo>
                      <a:pt x="476" y="2312"/>
                    </a:moveTo>
                    <a:lnTo>
                      <a:pt x="482" y="2331"/>
                    </a:lnTo>
                    <a:lnTo>
                      <a:pt x="480" y="2322"/>
                    </a:lnTo>
                    <a:lnTo>
                      <a:pt x="476" y="2312"/>
                    </a:lnTo>
                    <a:close/>
                    <a:moveTo>
                      <a:pt x="645" y="1072"/>
                    </a:moveTo>
                    <a:lnTo>
                      <a:pt x="644" y="1073"/>
                    </a:lnTo>
                    <a:lnTo>
                      <a:pt x="644" y="1075"/>
                    </a:lnTo>
                    <a:lnTo>
                      <a:pt x="643" y="1077"/>
                    </a:lnTo>
                    <a:lnTo>
                      <a:pt x="643" y="1081"/>
                    </a:lnTo>
                    <a:lnTo>
                      <a:pt x="641" y="1088"/>
                    </a:lnTo>
                    <a:lnTo>
                      <a:pt x="641" y="1099"/>
                    </a:lnTo>
                    <a:lnTo>
                      <a:pt x="640" y="1110"/>
                    </a:lnTo>
                    <a:lnTo>
                      <a:pt x="637" y="1122"/>
                    </a:lnTo>
                    <a:lnTo>
                      <a:pt x="635" y="1131"/>
                    </a:lnTo>
                    <a:lnTo>
                      <a:pt x="632" y="1136"/>
                    </a:lnTo>
                    <a:lnTo>
                      <a:pt x="629" y="1136"/>
                    </a:lnTo>
                    <a:lnTo>
                      <a:pt x="628" y="1134"/>
                    </a:lnTo>
                    <a:lnTo>
                      <a:pt x="626" y="1131"/>
                    </a:lnTo>
                    <a:lnTo>
                      <a:pt x="623" y="1124"/>
                    </a:lnTo>
                    <a:lnTo>
                      <a:pt x="623" y="1126"/>
                    </a:lnTo>
                    <a:lnTo>
                      <a:pt x="622" y="1129"/>
                    </a:lnTo>
                    <a:lnTo>
                      <a:pt x="622" y="1130"/>
                    </a:lnTo>
                    <a:lnTo>
                      <a:pt x="620" y="1141"/>
                    </a:lnTo>
                    <a:lnTo>
                      <a:pt x="619" y="1155"/>
                    </a:lnTo>
                    <a:lnTo>
                      <a:pt x="625" y="1151"/>
                    </a:lnTo>
                    <a:lnTo>
                      <a:pt x="632" y="1147"/>
                    </a:lnTo>
                    <a:lnTo>
                      <a:pt x="637" y="1141"/>
                    </a:lnTo>
                    <a:lnTo>
                      <a:pt x="641" y="1134"/>
                    </a:lnTo>
                    <a:lnTo>
                      <a:pt x="643" y="1125"/>
                    </a:lnTo>
                    <a:lnTo>
                      <a:pt x="644" y="1117"/>
                    </a:lnTo>
                    <a:lnTo>
                      <a:pt x="644" y="1109"/>
                    </a:lnTo>
                    <a:lnTo>
                      <a:pt x="645" y="1091"/>
                    </a:lnTo>
                    <a:lnTo>
                      <a:pt x="647" y="1075"/>
                    </a:lnTo>
                    <a:lnTo>
                      <a:pt x="647" y="1072"/>
                    </a:lnTo>
                    <a:lnTo>
                      <a:pt x="645" y="1072"/>
                    </a:lnTo>
                    <a:close/>
                    <a:moveTo>
                      <a:pt x="608" y="490"/>
                    </a:moveTo>
                    <a:lnTo>
                      <a:pt x="604" y="504"/>
                    </a:lnTo>
                    <a:lnTo>
                      <a:pt x="598" y="523"/>
                    </a:lnTo>
                    <a:lnTo>
                      <a:pt x="586" y="564"/>
                    </a:lnTo>
                    <a:lnTo>
                      <a:pt x="583" y="585"/>
                    </a:lnTo>
                    <a:lnTo>
                      <a:pt x="582" y="606"/>
                    </a:lnTo>
                    <a:lnTo>
                      <a:pt x="582" y="631"/>
                    </a:lnTo>
                    <a:lnTo>
                      <a:pt x="583" y="655"/>
                    </a:lnTo>
                    <a:lnTo>
                      <a:pt x="583" y="691"/>
                    </a:lnTo>
                    <a:lnTo>
                      <a:pt x="585" y="711"/>
                    </a:lnTo>
                    <a:lnTo>
                      <a:pt x="586" y="732"/>
                    </a:lnTo>
                    <a:lnTo>
                      <a:pt x="590" y="754"/>
                    </a:lnTo>
                    <a:lnTo>
                      <a:pt x="593" y="773"/>
                    </a:lnTo>
                    <a:lnTo>
                      <a:pt x="598" y="785"/>
                    </a:lnTo>
                    <a:lnTo>
                      <a:pt x="603" y="792"/>
                    </a:lnTo>
                    <a:lnTo>
                      <a:pt x="606" y="796"/>
                    </a:lnTo>
                    <a:lnTo>
                      <a:pt x="607" y="795"/>
                    </a:lnTo>
                    <a:lnTo>
                      <a:pt x="608" y="788"/>
                    </a:lnTo>
                    <a:lnTo>
                      <a:pt x="608" y="755"/>
                    </a:lnTo>
                    <a:lnTo>
                      <a:pt x="607" y="727"/>
                    </a:lnTo>
                    <a:lnTo>
                      <a:pt x="605" y="702"/>
                    </a:lnTo>
                    <a:lnTo>
                      <a:pt x="604" y="678"/>
                    </a:lnTo>
                    <a:lnTo>
                      <a:pt x="603" y="660"/>
                    </a:lnTo>
                    <a:lnTo>
                      <a:pt x="603" y="588"/>
                    </a:lnTo>
                    <a:lnTo>
                      <a:pt x="605" y="569"/>
                    </a:lnTo>
                    <a:lnTo>
                      <a:pt x="606" y="559"/>
                    </a:lnTo>
                    <a:lnTo>
                      <a:pt x="607" y="545"/>
                    </a:lnTo>
                    <a:lnTo>
                      <a:pt x="607" y="530"/>
                    </a:lnTo>
                    <a:lnTo>
                      <a:pt x="608" y="514"/>
                    </a:lnTo>
                    <a:lnTo>
                      <a:pt x="608" y="490"/>
                    </a:lnTo>
                    <a:close/>
                    <a:moveTo>
                      <a:pt x="291" y="0"/>
                    </a:moveTo>
                    <a:lnTo>
                      <a:pt x="293" y="2"/>
                    </a:lnTo>
                    <a:lnTo>
                      <a:pt x="292" y="5"/>
                    </a:lnTo>
                    <a:lnTo>
                      <a:pt x="287" y="12"/>
                    </a:lnTo>
                    <a:lnTo>
                      <a:pt x="281" y="25"/>
                    </a:lnTo>
                    <a:lnTo>
                      <a:pt x="274" y="40"/>
                    </a:lnTo>
                    <a:lnTo>
                      <a:pt x="268" y="57"/>
                    </a:lnTo>
                    <a:lnTo>
                      <a:pt x="261" y="76"/>
                    </a:lnTo>
                    <a:lnTo>
                      <a:pt x="255" y="95"/>
                    </a:lnTo>
                    <a:lnTo>
                      <a:pt x="251" y="111"/>
                    </a:lnTo>
                    <a:lnTo>
                      <a:pt x="249" y="126"/>
                    </a:lnTo>
                    <a:lnTo>
                      <a:pt x="248" y="147"/>
                    </a:lnTo>
                    <a:lnTo>
                      <a:pt x="247" y="173"/>
                    </a:lnTo>
                    <a:lnTo>
                      <a:pt x="242" y="231"/>
                    </a:lnTo>
                    <a:lnTo>
                      <a:pt x="240" y="257"/>
                    </a:lnTo>
                    <a:lnTo>
                      <a:pt x="235" y="280"/>
                    </a:lnTo>
                    <a:lnTo>
                      <a:pt x="232" y="298"/>
                    </a:lnTo>
                    <a:lnTo>
                      <a:pt x="227" y="323"/>
                    </a:lnTo>
                    <a:lnTo>
                      <a:pt x="222" y="349"/>
                    </a:lnTo>
                    <a:lnTo>
                      <a:pt x="215" y="403"/>
                    </a:lnTo>
                    <a:lnTo>
                      <a:pt x="212" y="425"/>
                    </a:lnTo>
                    <a:lnTo>
                      <a:pt x="211" y="442"/>
                    </a:lnTo>
                    <a:lnTo>
                      <a:pt x="211" y="544"/>
                    </a:lnTo>
                    <a:lnTo>
                      <a:pt x="210" y="570"/>
                    </a:lnTo>
                    <a:lnTo>
                      <a:pt x="207" y="594"/>
                    </a:lnTo>
                    <a:lnTo>
                      <a:pt x="203" y="616"/>
                    </a:lnTo>
                    <a:lnTo>
                      <a:pt x="194" y="637"/>
                    </a:lnTo>
                    <a:lnTo>
                      <a:pt x="185" y="655"/>
                    </a:lnTo>
                    <a:lnTo>
                      <a:pt x="179" y="671"/>
                    </a:lnTo>
                    <a:lnTo>
                      <a:pt x="182" y="673"/>
                    </a:lnTo>
                    <a:lnTo>
                      <a:pt x="188" y="674"/>
                    </a:lnTo>
                    <a:lnTo>
                      <a:pt x="196" y="676"/>
                    </a:lnTo>
                    <a:lnTo>
                      <a:pt x="206" y="680"/>
                    </a:lnTo>
                    <a:lnTo>
                      <a:pt x="215" y="682"/>
                    </a:lnTo>
                    <a:lnTo>
                      <a:pt x="223" y="684"/>
                    </a:lnTo>
                    <a:lnTo>
                      <a:pt x="234" y="687"/>
                    </a:lnTo>
                    <a:lnTo>
                      <a:pt x="249" y="689"/>
                    </a:lnTo>
                    <a:lnTo>
                      <a:pt x="284" y="694"/>
                    </a:lnTo>
                    <a:lnTo>
                      <a:pt x="300" y="696"/>
                    </a:lnTo>
                    <a:lnTo>
                      <a:pt x="313" y="697"/>
                    </a:lnTo>
                    <a:lnTo>
                      <a:pt x="331" y="699"/>
                    </a:lnTo>
                    <a:lnTo>
                      <a:pt x="356" y="702"/>
                    </a:lnTo>
                    <a:lnTo>
                      <a:pt x="382" y="703"/>
                    </a:lnTo>
                    <a:lnTo>
                      <a:pt x="408" y="704"/>
                    </a:lnTo>
                    <a:lnTo>
                      <a:pt x="412" y="704"/>
                    </a:lnTo>
                    <a:lnTo>
                      <a:pt x="416" y="705"/>
                    </a:lnTo>
                    <a:lnTo>
                      <a:pt x="421" y="705"/>
                    </a:lnTo>
                    <a:lnTo>
                      <a:pt x="419" y="699"/>
                    </a:lnTo>
                    <a:lnTo>
                      <a:pt x="419" y="668"/>
                    </a:lnTo>
                    <a:lnTo>
                      <a:pt x="421" y="645"/>
                    </a:lnTo>
                    <a:lnTo>
                      <a:pt x="423" y="618"/>
                    </a:lnTo>
                    <a:lnTo>
                      <a:pt x="430" y="562"/>
                    </a:lnTo>
                    <a:lnTo>
                      <a:pt x="434" y="537"/>
                    </a:lnTo>
                    <a:lnTo>
                      <a:pt x="438" y="516"/>
                    </a:lnTo>
                    <a:lnTo>
                      <a:pt x="440" y="498"/>
                    </a:lnTo>
                    <a:lnTo>
                      <a:pt x="444" y="483"/>
                    </a:lnTo>
                    <a:lnTo>
                      <a:pt x="447" y="464"/>
                    </a:lnTo>
                    <a:lnTo>
                      <a:pt x="453" y="441"/>
                    </a:lnTo>
                    <a:lnTo>
                      <a:pt x="459" y="417"/>
                    </a:lnTo>
                    <a:lnTo>
                      <a:pt x="466" y="391"/>
                    </a:lnTo>
                    <a:lnTo>
                      <a:pt x="472" y="367"/>
                    </a:lnTo>
                    <a:lnTo>
                      <a:pt x="477" y="343"/>
                    </a:lnTo>
                    <a:lnTo>
                      <a:pt x="482" y="324"/>
                    </a:lnTo>
                    <a:lnTo>
                      <a:pt x="487" y="307"/>
                    </a:lnTo>
                    <a:lnTo>
                      <a:pt x="492" y="287"/>
                    </a:lnTo>
                    <a:lnTo>
                      <a:pt x="498" y="261"/>
                    </a:lnTo>
                    <a:lnTo>
                      <a:pt x="505" y="232"/>
                    </a:lnTo>
                    <a:lnTo>
                      <a:pt x="512" y="202"/>
                    </a:lnTo>
                    <a:lnTo>
                      <a:pt x="518" y="173"/>
                    </a:lnTo>
                    <a:lnTo>
                      <a:pt x="523" y="146"/>
                    </a:lnTo>
                    <a:lnTo>
                      <a:pt x="526" y="124"/>
                    </a:lnTo>
                    <a:lnTo>
                      <a:pt x="526" y="91"/>
                    </a:lnTo>
                    <a:lnTo>
                      <a:pt x="521" y="52"/>
                    </a:lnTo>
                    <a:lnTo>
                      <a:pt x="519" y="33"/>
                    </a:lnTo>
                    <a:lnTo>
                      <a:pt x="517" y="19"/>
                    </a:lnTo>
                    <a:lnTo>
                      <a:pt x="514" y="10"/>
                    </a:lnTo>
                    <a:lnTo>
                      <a:pt x="517" y="11"/>
                    </a:lnTo>
                    <a:lnTo>
                      <a:pt x="523" y="13"/>
                    </a:lnTo>
                    <a:lnTo>
                      <a:pt x="531" y="18"/>
                    </a:lnTo>
                    <a:lnTo>
                      <a:pt x="542" y="22"/>
                    </a:lnTo>
                    <a:lnTo>
                      <a:pt x="556" y="28"/>
                    </a:lnTo>
                    <a:lnTo>
                      <a:pt x="583" y="39"/>
                    </a:lnTo>
                    <a:lnTo>
                      <a:pt x="613" y="48"/>
                    </a:lnTo>
                    <a:lnTo>
                      <a:pt x="645" y="60"/>
                    </a:lnTo>
                    <a:lnTo>
                      <a:pt x="678" y="73"/>
                    </a:lnTo>
                    <a:lnTo>
                      <a:pt x="706" y="86"/>
                    </a:lnTo>
                    <a:lnTo>
                      <a:pt x="732" y="99"/>
                    </a:lnTo>
                    <a:lnTo>
                      <a:pt x="740" y="105"/>
                    </a:lnTo>
                    <a:lnTo>
                      <a:pt x="745" y="113"/>
                    </a:lnTo>
                    <a:lnTo>
                      <a:pt x="746" y="123"/>
                    </a:lnTo>
                    <a:lnTo>
                      <a:pt x="745" y="134"/>
                    </a:lnTo>
                    <a:lnTo>
                      <a:pt x="743" y="145"/>
                    </a:lnTo>
                    <a:lnTo>
                      <a:pt x="740" y="157"/>
                    </a:lnTo>
                    <a:lnTo>
                      <a:pt x="739" y="170"/>
                    </a:lnTo>
                    <a:lnTo>
                      <a:pt x="739" y="183"/>
                    </a:lnTo>
                    <a:lnTo>
                      <a:pt x="740" y="200"/>
                    </a:lnTo>
                    <a:lnTo>
                      <a:pt x="740" y="224"/>
                    </a:lnTo>
                    <a:lnTo>
                      <a:pt x="742" y="249"/>
                    </a:lnTo>
                    <a:lnTo>
                      <a:pt x="744" y="303"/>
                    </a:lnTo>
                    <a:lnTo>
                      <a:pt x="745" y="327"/>
                    </a:lnTo>
                    <a:lnTo>
                      <a:pt x="745" y="349"/>
                    </a:lnTo>
                    <a:lnTo>
                      <a:pt x="746" y="367"/>
                    </a:lnTo>
                    <a:lnTo>
                      <a:pt x="746" y="661"/>
                    </a:lnTo>
                    <a:lnTo>
                      <a:pt x="747" y="683"/>
                    </a:lnTo>
                    <a:lnTo>
                      <a:pt x="749" y="709"/>
                    </a:lnTo>
                    <a:lnTo>
                      <a:pt x="747" y="735"/>
                    </a:lnTo>
                    <a:lnTo>
                      <a:pt x="745" y="762"/>
                    </a:lnTo>
                    <a:lnTo>
                      <a:pt x="743" y="784"/>
                    </a:lnTo>
                    <a:lnTo>
                      <a:pt x="740" y="802"/>
                    </a:lnTo>
                    <a:lnTo>
                      <a:pt x="739" y="817"/>
                    </a:lnTo>
                    <a:lnTo>
                      <a:pt x="737" y="834"/>
                    </a:lnTo>
                    <a:lnTo>
                      <a:pt x="735" y="847"/>
                    </a:lnTo>
                    <a:lnTo>
                      <a:pt x="732" y="863"/>
                    </a:lnTo>
                    <a:lnTo>
                      <a:pt x="729" y="881"/>
                    </a:lnTo>
                    <a:lnTo>
                      <a:pt x="727" y="899"/>
                    </a:lnTo>
                    <a:lnTo>
                      <a:pt x="723" y="917"/>
                    </a:lnTo>
                    <a:lnTo>
                      <a:pt x="721" y="930"/>
                    </a:lnTo>
                    <a:lnTo>
                      <a:pt x="720" y="939"/>
                    </a:lnTo>
                    <a:lnTo>
                      <a:pt x="717" y="951"/>
                    </a:lnTo>
                    <a:lnTo>
                      <a:pt x="716" y="966"/>
                    </a:lnTo>
                    <a:lnTo>
                      <a:pt x="714" y="982"/>
                    </a:lnTo>
                    <a:lnTo>
                      <a:pt x="711" y="996"/>
                    </a:lnTo>
                    <a:lnTo>
                      <a:pt x="708" y="1006"/>
                    </a:lnTo>
                    <a:lnTo>
                      <a:pt x="702" y="1013"/>
                    </a:lnTo>
                    <a:lnTo>
                      <a:pt x="696" y="1018"/>
                    </a:lnTo>
                    <a:lnTo>
                      <a:pt x="691" y="1022"/>
                    </a:lnTo>
                    <a:lnTo>
                      <a:pt x="687" y="1023"/>
                    </a:lnTo>
                    <a:lnTo>
                      <a:pt x="687" y="1038"/>
                    </a:lnTo>
                    <a:lnTo>
                      <a:pt x="689" y="1066"/>
                    </a:lnTo>
                    <a:lnTo>
                      <a:pt x="689" y="1086"/>
                    </a:lnTo>
                    <a:lnTo>
                      <a:pt x="685" y="1104"/>
                    </a:lnTo>
                    <a:lnTo>
                      <a:pt x="679" y="1124"/>
                    </a:lnTo>
                    <a:lnTo>
                      <a:pt x="671" y="1142"/>
                    </a:lnTo>
                    <a:lnTo>
                      <a:pt x="663" y="1154"/>
                    </a:lnTo>
                    <a:lnTo>
                      <a:pt x="651" y="1165"/>
                    </a:lnTo>
                    <a:lnTo>
                      <a:pt x="641" y="1169"/>
                    </a:lnTo>
                    <a:lnTo>
                      <a:pt x="630" y="1173"/>
                    </a:lnTo>
                    <a:lnTo>
                      <a:pt x="616" y="1175"/>
                    </a:lnTo>
                    <a:lnTo>
                      <a:pt x="614" y="1194"/>
                    </a:lnTo>
                    <a:lnTo>
                      <a:pt x="612" y="1209"/>
                    </a:lnTo>
                    <a:lnTo>
                      <a:pt x="609" y="1220"/>
                    </a:lnTo>
                    <a:lnTo>
                      <a:pt x="606" y="1230"/>
                    </a:lnTo>
                    <a:lnTo>
                      <a:pt x="599" y="1236"/>
                    </a:lnTo>
                    <a:lnTo>
                      <a:pt x="591" y="1238"/>
                    </a:lnTo>
                    <a:lnTo>
                      <a:pt x="579" y="1243"/>
                    </a:lnTo>
                    <a:lnTo>
                      <a:pt x="569" y="1245"/>
                    </a:lnTo>
                    <a:lnTo>
                      <a:pt x="557" y="1247"/>
                    </a:lnTo>
                    <a:lnTo>
                      <a:pt x="556" y="1253"/>
                    </a:lnTo>
                    <a:lnTo>
                      <a:pt x="556" y="1259"/>
                    </a:lnTo>
                    <a:lnTo>
                      <a:pt x="555" y="1263"/>
                    </a:lnTo>
                    <a:lnTo>
                      <a:pt x="553" y="1277"/>
                    </a:lnTo>
                    <a:lnTo>
                      <a:pt x="548" y="1294"/>
                    </a:lnTo>
                    <a:lnTo>
                      <a:pt x="543" y="1313"/>
                    </a:lnTo>
                    <a:lnTo>
                      <a:pt x="539" y="1334"/>
                    </a:lnTo>
                    <a:lnTo>
                      <a:pt x="533" y="1355"/>
                    </a:lnTo>
                    <a:lnTo>
                      <a:pt x="529" y="1373"/>
                    </a:lnTo>
                    <a:lnTo>
                      <a:pt x="523" y="1403"/>
                    </a:lnTo>
                    <a:lnTo>
                      <a:pt x="518" y="1423"/>
                    </a:lnTo>
                    <a:lnTo>
                      <a:pt x="506" y="1465"/>
                    </a:lnTo>
                    <a:lnTo>
                      <a:pt x="501" y="1484"/>
                    </a:lnTo>
                    <a:lnTo>
                      <a:pt x="496" y="1502"/>
                    </a:lnTo>
                    <a:lnTo>
                      <a:pt x="491" y="1513"/>
                    </a:lnTo>
                    <a:lnTo>
                      <a:pt x="484" y="1527"/>
                    </a:lnTo>
                    <a:lnTo>
                      <a:pt x="475" y="1533"/>
                    </a:lnTo>
                    <a:lnTo>
                      <a:pt x="474" y="1546"/>
                    </a:lnTo>
                    <a:lnTo>
                      <a:pt x="474" y="1573"/>
                    </a:lnTo>
                    <a:lnTo>
                      <a:pt x="475" y="1597"/>
                    </a:lnTo>
                    <a:lnTo>
                      <a:pt x="477" y="1625"/>
                    </a:lnTo>
                    <a:lnTo>
                      <a:pt x="483" y="1677"/>
                    </a:lnTo>
                    <a:lnTo>
                      <a:pt x="483" y="1702"/>
                    </a:lnTo>
                    <a:lnTo>
                      <a:pt x="482" y="1729"/>
                    </a:lnTo>
                    <a:lnTo>
                      <a:pt x="480" y="1757"/>
                    </a:lnTo>
                    <a:lnTo>
                      <a:pt x="476" y="1784"/>
                    </a:lnTo>
                    <a:lnTo>
                      <a:pt x="473" y="1809"/>
                    </a:lnTo>
                    <a:lnTo>
                      <a:pt x="470" y="1831"/>
                    </a:lnTo>
                    <a:lnTo>
                      <a:pt x="468" y="1846"/>
                    </a:lnTo>
                    <a:lnTo>
                      <a:pt x="466" y="1867"/>
                    </a:lnTo>
                    <a:lnTo>
                      <a:pt x="463" y="1893"/>
                    </a:lnTo>
                    <a:lnTo>
                      <a:pt x="460" y="1919"/>
                    </a:lnTo>
                    <a:lnTo>
                      <a:pt x="458" y="1948"/>
                    </a:lnTo>
                    <a:lnTo>
                      <a:pt x="454" y="1979"/>
                    </a:lnTo>
                    <a:lnTo>
                      <a:pt x="451" y="2007"/>
                    </a:lnTo>
                    <a:lnTo>
                      <a:pt x="447" y="2032"/>
                    </a:lnTo>
                    <a:lnTo>
                      <a:pt x="445" y="2055"/>
                    </a:lnTo>
                    <a:lnTo>
                      <a:pt x="443" y="2073"/>
                    </a:lnTo>
                    <a:lnTo>
                      <a:pt x="441" y="2086"/>
                    </a:lnTo>
                    <a:lnTo>
                      <a:pt x="439" y="2103"/>
                    </a:lnTo>
                    <a:lnTo>
                      <a:pt x="437" y="2145"/>
                    </a:lnTo>
                    <a:lnTo>
                      <a:pt x="438" y="2165"/>
                    </a:lnTo>
                    <a:lnTo>
                      <a:pt x="438" y="2181"/>
                    </a:lnTo>
                    <a:lnTo>
                      <a:pt x="439" y="2192"/>
                    </a:lnTo>
                    <a:lnTo>
                      <a:pt x="441" y="2197"/>
                    </a:lnTo>
                    <a:lnTo>
                      <a:pt x="444" y="2207"/>
                    </a:lnTo>
                    <a:lnTo>
                      <a:pt x="447" y="2217"/>
                    </a:lnTo>
                    <a:lnTo>
                      <a:pt x="447" y="2216"/>
                    </a:lnTo>
                    <a:lnTo>
                      <a:pt x="450" y="2221"/>
                    </a:lnTo>
                    <a:lnTo>
                      <a:pt x="452" y="2228"/>
                    </a:lnTo>
                    <a:lnTo>
                      <a:pt x="456" y="2237"/>
                    </a:lnTo>
                    <a:lnTo>
                      <a:pt x="461" y="2247"/>
                    </a:lnTo>
                    <a:lnTo>
                      <a:pt x="465" y="2258"/>
                    </a:lnTo>
                    <a:lnTo>
                      <a:pt x="469" y="2267"/>
                    </a:lnTo>
                    <a:lnTo>
                      <a:pt x="472" y="2275"/>
                    </a:lnTo>
                    <a:lnTo>
                      <a:pt x="474" y="2280"/>
                    </a:lnTo>
                    <a:lnTo>
                      <a:pt x="484" y="2311"/>
                    </a:lnTo>
                    <a:lnTo>
                      <a:pt x="489" y="2326"/>
                    </a:lnTo>
                    <a:lnTo>
                      <a:pt x="495" y="2342"/>
                    </a:lnTo>
                    <a:lnTo>
                      <a:pt x="498" y="2357"/>
                    </a:lnTo>
                    <a:lnTo>
                      <a:pt x="502" y="2369"/>
                    </a:lnTo>
                    <a:lnTo>
                      <a:pt x="504" y="2386"/>
                    </a:lnTo>
                    <a:lnTo>
                      <a:pt x="502" y="2402"/>
                    </a:lnTo>
                    <a:lnTo>
                      <a:pt x="498" y="2418"/>
                    </a:lnTo>
                    <a:lnTo>
                      <a:pt x="492" y="2431"/>
                    </a:lnTo>
                    <a:lnTo>
                      <a:pt x="488" y="2440"/>
                    </a:lnTo>
                    <a:lnTo>
                      <a:pt x="481" y="2450"/>
                    </a:lnTo>
                    <a:lnTo>
                      <a:pt x="472" y="2458"/>
                    </a:lnTo>
                    <a:lnTo>
                      <a:pt x="461" y="2465"/>
                    </a:lnTo>
                    <a:lnTo>
                      <a:pt x="451" y="2467"/>
                    </a:lnTo>
                    <a:lnTo>
                      <a:pt x="438" y="2466"/>
                    </a:lnTo>
                    <a:lnTo>
                      <a:pt x="423" y="2461"/>
                    </a:lnTo>
                    <a:lnTo>
                      <a:pt x="409" y="2456"/>
                    </a:lnTo>
                    <a:lnTo>
                      <a:pt x="400" y="2451"/>
                    </a:lnTo>
                    <a:lnTo>
                      <a:pt x="393" y="2444"/>
                    </a:lnTo>
                    <a:lnTo>
                      <a:pt x="383" y="2433"/>
                    </a:lnTo>
                    <a:lnTo>
                      <a:pt x="375" y="2422"/>
                    </a:lnTo>
                    <a:lnTo>
                      <a:pt x="370" y="2411"/>
                    </a:lnTo>
                    <a:lnTo>
                      <a:pt x="368" y="2407"/>
                    </a:lnTo>
                    <a:lnTo>
                      <a:pt x="365" y="2403"/>
                    </a:lnTo>
                    <a:lnTo>
                      <a:pt x="364" y="2403"/>
                    </a:lnTo>
                    <a:lnTo>
                      <a:pt x="361" y="2404"/>
                    </a:lnTo>
                    <a:lnTo>
                      <a:pt x="356" y="2410"/>
                    </a:lnTo>
                    <a:lnTo>
                      <a:pt x="349" y="2415"/>
                    </a:lnTo>
                    <a:lnTo>
                      <a:pt x="338" y="2421"/>
                    </a:lnTo>
                    <a:lnTo>
                      <a:pt x="327" y="2425"/>
                    </a:lnTo>
                    <a:lnTo>
                      <a:pt x="314" y="2431"/>
                    </a:lnTo>
                    <a:lnTo>
                      <a:pt x="302" y="2435"/>
                    </a:lnTo>
                    <a:lnTo>
                      <a:pt x="288" y="2438"/>
                    </a:lnTo>
                    <a:lnTo>
                      <a:pt x="274" y="2440"/>
                    </a:lnTo>
                    <a:lnTo>
                      <a:pt x="261" y="2442"/>
                    </a:lnTo>
                    <a:lnTo>
                      <a:pt x="250" y="2443"/>
                    </a:lnTo>
                    <a:lnTo>
                      <a:pt x="242" y="2442"/>
                    </a:lnTo>
                    <a:lnTo>
                      <a:pt x="236" y="2437"/>
                    </a:lnTo>
                    <a:lnTo>
                      <a:pt x="233" y="2431"/>
                    </a:lnTo>
                    <a:lnTo>
                      <a:pt x="230" y="2423"/>
                    </a:lnTo>
                    <a:lnTo>
                      <a:pt x="229" y="2413"/>
                    </a:lnTo>
                    <a:lnTo>
                      <a:pt x="232" y="2400"/>
                    </a:lnTo>
                    <a:lnTo>
                      <a:pt x="235" y="2387"/>
                    </a:lnTo>
                    <a:lnTo>
                      <a:pt x="241" y="2376"/>
                    </a:lnTo>
                    <a:lnTo>
                      <a:pt x="244" y="2369"/>
                    </a:lnTo>
                    <a:lnTo>
                      <a:pt x="250" y="2359"/>
                    </a:lnTo>
                    <a:lnTo>
                      <a:pt x="256" y="2347"/>
                    </a:lnTo>
                    <a:lnTo>
                      <a:pt x="262" y="2335"/>
                    </a:lnTo>
                    <a:lnTo>
                      <a:pt x="268" y="2323"/>
                    </a:lnTo>
                    <a:lnTo>
                      <a:pt x="271" y="2314"/>
                    </a:lnTo>
                    <a:lnTo>
                      <a:pt x="274" y="2308"/>
                    </a:lnTo>
                    <a:lnTo>
                      <a:pt x="274" y="2310"/>
                    </a:lnTo>
                    <a:lnTo>
                      <a:pt x="276" y="2306"/>
                    </a:lnTo>
                    <a:lnTo>
                      <a:pt x="277" y="2302"/>
                    </a:lnTo>
                    <a:lnTo>
                      <a:pt x="279" y="2300"/>
                    </a:lnTo>
                    <a:lnTo>
                      <a:pt x="285" y="2288"/>
                    </a:lnTo>
                    <a:lnTo>
                      <a:pt x="297" y="2260"/>
                    </a:lnTo>
                    <a:lnTo>
                      <a:pt x="301" y="2246"/>
                    </a:lnTo>
                    <a:lnTo>
                      <a:pt x="302" y="2231"/>
                    </a:lnTo>
                    <a:lnTo>
                      <a:pt x="301" y="2212"/>
                    </a:lnTo>
                    <a:lnTo>
                      <a:pt x="299" y="2193"/>
                    </a:lnTo>
                    <a:lnTo>
                      <a:pt x="295" y="2178"/>
                    </a:lnTo>
                    <a:lnTo>
                      <a:pt x="293" y="2166"/>
                    </a:lnTo>
                    <a:lnTo>
                      <a:pt x="288" y="2150"/>
                    </a:lnTo>
                    <a:lnTo>
                      <a:pt x="283" y="2130"/>
                    </a:lnTo>
                    <a:lnTo>
                      <a:pt x="277" y="2109"/>
                    </a:lnTo>
                    <a:lnTo>
                      <a:pt x="270" y="2087"/>
                    </a:lnTo>
                    <a:lnTo>
                      <a:pt x="265" y="2067"/>
                    </a:lnTo>
                    <a:lnTo>
                      <a:pt x="259" y="2043"/>
                    </a:lnTo>
                    <a:lnTo>
                      <a:pt x="254" y="2015"/>
                    </a:lnTo>
                    <a:lnTo>
                      <a:pt x="244" y="1959"/>
                    </a:lnTo>
                    <a:lnTo>
                      <a:pt x="241" y="1935"/>
                    </a:lnTo>
                    <a:lnTo>
                      <a:pt x="237" y="1914"/>
                    </a:lnTo>
                    <a:lnTo>
                      <a:pt x="232" y="1888"/>
                    </a:lnTo>
                    <a:lnTo>
                      <a:pt x="225" y="1860"/>
                    </a:lnTo>
                    <a:lnTo>
                      <a:pt x="218" y="1831"/>
                    </a:lnTo>
                    <a:lnTo>
                      <a:pt x="212" y="1802"/>
                    </a:lnTo>
                    <a:lnTo>
                      <a:pt x="207" y="1775"/>
                    </a:lnTo>
                    <a:lnTo>
                      <a:pt x="204" y="1746"/>
                    </a:lnTo>
                    <a:lnTo>
                      <a:pt x="203" y="1722"/>
                    </a:lnTo>
                    <a:lnTo>
                      <a:pt x="203" y="1700"/>
                    </a:lnTo>
                    <a:lnTo>
                      <a:pt x="204" y="1680"/>
                    </a:lnTo>
                    <a:lnTo>
                      <a:pt x="204" y="1664"/>
                    </a:lnTo>
                    <a:lnTo>
                      <a:pt x="203" y="1648"/>
                    </a:lnTo>
                    <a:lnTo>
                      <a:pt x="200" y="1630"/>
                    </a:lnTo>
                    <a:lnTo>
                      <a:pt x="193" y="1588"/>
                    </a:lnTo>
                    <a:lnTo>
                      <a:pt x="191" y="1566"/>
                    </a:lnTo>
                    <a:lnTo>
                      <a:pt x="190" y="1546"/>
                    </a:lnTo>
                    <a:lnTo>
                      <a:pt x="190" y="1533"/>
                    </a:lnTo>
                    <a:lnTo>
                      <a:pt x="191" y="1523"/>
                    </a:lnTo>
                    <a:lnTo>
                      <a:pt x="178" y="1522"/>
                    </a:lnTo>
                    <a:lnTo>
                      <a:pt x="167" y="1519"/>
                    </a:lnTo>
                    <a:lnTo>
                      <a:pt x="157" y="1515"/>
                    </a:lnTo>
                    <a:lnTo>
                      <a:pt x="152" y="1508"/>
                    </a:lnTo>
                    <a:lnTo>
                      <a:pt x="148" y="1498"/>
                    </a:lnTo>
                    <a:lnTo>
                      <a:pt x="143" y="1473"/>
                    </a:lnTo>
                    <a:lnTo>
                      <a:pt x="143" y="1451"/>
                    </a:lnTo>
                    <a:lnTo>
                      <a:pt x="141" y="1436"/>
                    </a:lnTo>
                    <a:lnTo>
                      <a:pt x="140" y="1416"/>
                    </a:lnTo>
                    <a:lnTo>
                      <a:pt x="138" y="1395"/>
                    </a:lnTo>
                    <a:lnTo>
                      <a:pt x="134" y="1373"/>
                    </a:lnTo>
                    <a:lnTo>
                      <a:pt x="132" y="1352"/>
                    </a:lnTo>
                    <a:lnTo>
                      <a:pt x="130" y="1336"/>
                    </a:lnTo>
                    <a:lnTo>
                      <a:pt x="128" y="1324"/>
                    </a:lnTo>
                    <a:lnTo>
                      <a:pt x="127" y="1315"/>
                    </a:lnTo>
                    <a:lnTo>
                      <a:pt x="124" y="1300"/>
                    </a:lnTo>
                    <a:lnTo>
                      <a:pt x="120" y="1281"/>
                    </a:lnTo>
                    <a:lnTo>
                      <a:pt x="117" y="1261"/>
                    </a:lnTo>
                    <a:lnTo>
                      <a:pt x="113" y="1240"/>
                    </a:lnTo>
                    <a:lnTo>
                      <a:pt x="110" y="1220"/>
                    </a:lnTo>
                    <a:lnTo>
                      <a:pt x="108" y="1203"/>
                    </a:lnTo>
                    <a:lnTo>
                      <a:pt x="105" y="1188"/>
                    </a:lnTo>
                    <a:lnTo>
                      <a:pt x="104" y="1179"/>
                    </a:lnTo>
                    <a:lnTo>
                      <a:pt x="101" y="1154"/>
                    </a:lnTo>
                    <a:lnTo>
                      <a:pt x="96" y="1154"/>
                    </a:lnTo>
                    <a:lnTo>
                      <a:pt x="84" y="1156"/>
                    </a:lnTo>
                    <a:lnTo>
                      <a:pt x="70" y="1160"/>
                    </a:lnTo>
                    <a:lnTo>
                      <a:pt x="60" y="1163"/>
                    </a:lnTo>
                    <a:lnTo>
                      <a:pt x="51" y="1166"/>
                    </a:lnTo>
                    <a:lnTo>
                      <a:pt x="45" y="1167"/>
                    </a:lnTo>
                    <a:lnTo>
                      <a:pt x="40" y="1166"/>
                    </a:lnTo>
                    <a:lnTo>
                      <a:pt x="39" y="1160"/>
                    </a:lnTo>
                    <a:lnTo>
                      <a:pt x="39" y="1138"/>
                    </a:lnTo>
                    <a:lnTo>
                      <a:pt x="38" y="1120"/>
                    </a:lnTo>
                    <a:lnTo>
                      <a:pt x="38" y="1098"/>
                    </a:lnTo>
                    <a:lnTo>
                      <a:pt x="39" y="1074"/>
                    </a:lnTo>
                    <a:lnTo>
                      <a:pt x="39" y="1048"/>
                    </a:lnTo>
                    <a:lnTo>
                      <a:pt x="40" y="1024"/>
                    </a:lnTo>
                    <a:lnTo>
                      <a:pt x="43" y="1001"/>
                    </a:lnTo>
                    <a:lnTo>
                      <a:pt x="46" y="981"/>
                    </a:lnTo>
                    <a:lnTo>
                      <a:pt x="50" y="963"/>
                    </a:lnTo>
                    <a:lnTo>
                      <a:pt x="55" y="953"/>
                    </a:lnTo>
                    <a:lnTo>
                      <a:pt x="69" y="938"/>
                    </a:lnTo>
                    <a:lnTo>
                      <a:pt x="83" y="926"/>
                    </a:lnTo>
                    <a:lnTo>
                      <a:pt x="83" y="891"/>
                    </a:lnTo>
                    <a:lnTo>
                      <a:pt x="80" y="890"/>
                    </a:lnTo>
                    <a:lnTo>
                      <a:pt x="76" y="890"/>
                    </a:lnTo>
                    <a:lnTo>
                      <a:pt x="61" y="885"/>
                    </a:lnTo>
                    <a:lnTo>
                      <a:pt x="48" y="877"/>
                    </a:lnTo>
                    <a:lnTo>
                      <a:pt x="38" y="868"/>
                    </a:lnTo>
                    <a:lnTo>
                      <a:pt x="32" y="855"/>
                    </a:lnTo>
                    <a:lnTo>
                      <a:pt x="29" y="842"/>
                    </a:lnTo>
                    <a:lnTo>
                      <a:pt x="24" y="824"/>
                    </a:lnTo>
                    <a:lnTo>
                      <a:pt x="19" y="804"/>
                    </a:lnTo>
                    <a:lnTo>
                      <a:pt x="16" y="783"/>
                    </a:lnTo>
                    <a:lnTo>
                      <a:pt x="15" y="763"/>
                    </a:lnTo>
                    <a:lnTo>
                      <a:pt x="14" y="733"/>
                    </a:lnTo>
                    <a:lnTo>
                      <a:pt x="7" y="677"/>
                    </a:lnTo>
                    <a:lnTo>
                      <a:pt x="6" y="663"/>
                    </a:lnTo>
                    <a:lnTo>
                      <a:pt x="3" y="645"/>
                    </a:lnTo>
                    <a:lnTo>
                      <a:pt x="2" y="625"/>
                    </a:lnTo>
                    <a:lnTo>
                      <a:pt x="0" y="605"/>
                    </a:lnTo>
                    <a:lnTo>
                      <a:pt x="0" y="574"/>
                    </a:lnTo>
                    <a:lnTo>
                      <a:pt x="1" y="556"/>
                    </a:lnTo>
                    <a:lnTo>
                      <a:pt x="3" y="534"/>
                    </a:lnTo>
                    <a:lnTo>
                      <a:pt x="6" y="510"/>
                    </a:lnTo>
                    <a:lnTo>
                      <a:pt x="10" y="459"/>
                    </a:lnTo>
                    <a:lnTo>
                      <a:pt x="11" y="434"/>
                    </a:lnTo>
                    <a:lnTo>
                      <a:pt x="13" y="414"/>
                    </a:lnTo>
                    <a:lnTo>
                      <a:pt x="15" y="392"/>
                    </a:lnTo>
                    <a:lnTo>
                      <a:pt x="17" y="369"/>
                    </a:lnTo>
                    <a:lnTo>
                      <a:pt x="19" y="345"/>
                    </a:lnTo>
                    <a:lnTo>
                      <a:pt x="23" y="320"/>
                    </a:lnTo>
                    <a:lnTo>
                      <a:pt x="25" y="298"/>
                    </a:lnTo>
                    <a:lnTo>
                      <a:pt x="26" y="280"/>
                    </a:lnTo>
                    <a:lnTo>
                      <a:pt x="29" y="264"/>
                    </a:lnTo>
                    <a:lnTo>
                      <a:pt x="29" y="254"/>
                    </a:lnTo>
                    <a:lnTo>
                      <a:pt x="30" y="243"/>
                    </a:lnTo>
                    <a:lnTo>
                      <a:pt x="31" y="227"/>
                    </a:lnTo>
                    <a:lnTo>
                      <a:pt x="33" y="209"/>
                    </a:lnTo>
                    <a:lnTo>
                      <a:pt x="36" y="189"/>
                    </a:lnTo>
                    <a:lnTo>
                      <a:pt x="39" y="169"/>
                    </a:lnTo>
                    <a:lnTo>
                      <a:pt x="41" y="152"/>
                    </a:lnTo>
                    <a:lnTo>
                      <a:pt x="44" y="136"/>
                    </a:lnTo>
                    <a:lnTo>
                      <a:pt x="45" y="126"/>
                    </a:lnTo>
                    <a:lnTo>
                      <a:pt x="46" y="114"/>
                    </a:lnTo>
                    <a:lnTo>
                      <a:pt x="48" y="102"/>
                    </a:lnTo>
                    <a:lnTo>
                      <a:pt x="52" y="89"/>
                    </a:lnTo>
                    <a:lnTo>
                      <a:pt x="58" y="75"/>
                    </a:lnTo>
                    <a:lnTo>
                      <a:pt x="66" y="64"/>
                    </a:lnTo>
                    <a:lnTo>
                      <a:pt x="77" y="55"/>
                    </a:lnTo>
                    <a:lnTo>
                      <a:pt x="83" y="52"/>
                    </a:lnTo>
                    <a:lnTo>
                      <a:pt x="89" y="49"/>
                    </a:lnTo>
                    <a:lnTo>
                      <a:pt x="97" y="47"/>
                    </a:lnTo>
                    <a:lnTo>
                      <a:pt x="109" y="46"/>
                    </a:lnTo>
                    <a:lnTo>
                      <a:pt x="124" y="43"/>
                    </a:lnTo>
                    <a:lnTo>
                      <a:pt x="142" y="40"/>
                    </a:lnTo>
                    <a:lnTo>
                      <a:pt x="163" y="33"/>
                    </a:lnTo>
                    <a:lnTo>
                      <a:pt x="185" y="26"/>
                    </a:lnTo>
                    <a:lnTo>
                      <a:pt x="205" y="19"/>
                    </a:lnTo>
                    <a:lnTo>
                      <a:pt x="223" y="16"/>
                    </a:lnTo>
                    <a:lnTo>
                      <a:pt x="236" y="13"/>
                    </a:lnTo>
                    <a:lnTo>
                      <a:pt x="262" y="6"/>
                    </a:lnTo>
                    <a:lnTo>
                      <a:pt x="273" y="3"/>
                    </a:lnTo>
                    <a:lnTo>
                      <a:pt x="284" y="2"/>
                    </a:lnTo>
                    <a:lnTo>
                      <a:pt x="2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46089D80-72ED-4B95-B5D5-275038C42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613" y="258763"/>
                <a:ext cx="657225" cy="939800"/>
              </a:xfrm>
              <a:custGeom>
                <a:avLst/>
                <a:gdLst/>
                <a:ahLst/>
                <a:cxnLst>
                  <a:cxn ang="0">
                    <a:pos x="244" y="1"/>
                  </a:cxn>
                  <a:cxn ang="0">
                    <a:pos x="280" y="11"/>
                  </a:cxn>
                  <a:cxn ang="0">
                    <a:pos x="311" y="32"/>
                  </a:cxn>
                  <a:cxn ang="0">
                    <a:pos x="333" y="63"/>
                  </a:cxn>
                  <a:cxn ang="0">
                    <a:pos x="353" y="99"/>
                  </a:cxn>
                  <a:cxn ang="0">
                    <a:pos x="369" y="128"/>
                  </a:cxn>
                  <a:cxn ang="0">
                    <a:pos x="380" y="158"/>
                  </a:cxn>
                  <a:cxn ang="0">
                    <a:pos x="390" y="188"/>
                  </a:cxn>
                  <a:cxn ang="0">
                    <a:pos x="392" y="214"/>
                  </a:cxn>
                  <a:cxn ang="0">
                    <a:pos x="400" y="227"/>
                  </a:cxn>
                  <a:cxn ang="0">
                    <a:pos x="412" y="241"/>
                  </a:cxn>
                  <a:cxn ang="0">
                    <a:pos x="413" y="253"/>
                  </a:cxn>
                  <a:cxn ang="0">
                    <a:pos x="406" y="267"/>
                  </a:cxn>
                  <a:cxn ang="0">
                    <a:pos x="391" y="284"/>
                  </a:cxn>
                  <a:cxn ang="0">
                    <a:pos x="387" y="302"/>
                  </a:cxn>
                  <a:cxn ang="0">
                    <a:pos x="392" y="322"/>
                  </a:cxn>
                  <a:cxn ang="0">
                    <a:pos x="397" y="336"/>
                  </a:cxn>
                  <a:cxn ang="0">
                    <a:pos x="390" y="353"/>
                  </a:cxn>
                  <a:cxn ang="0">
                    <a:pos x="375" y="372"/>
                  </a:cxn>
                  <a:cxn ang="0">
                    <a:pos x="353" y="382"/>
                  </a:cxn>
                  <a:cxn ang="0">
                    <a:pos x="318" y="384"/>
                  </a:cxn>
                  <a:cxn ang="0">
                    <a:pos x="319" y="423"/>
                  </a:cxn>
                  <a:cxn ang="0">
                    <a:pos x="316" y="444"/>
                  </a:cxn>
                  <a:cxn ang="0">
                    <a:pos x="305" y="472"/>
                  </a:cxn>
                  <a:cxn ang="0">
                    <a:pos x="291" y="503"/>
                  </a:cxn>
                  <a:cxn ang="0">
                    <a:pos x="278" y="531"/>
                  </a:cxn>
                  <a:cxn ang="0">
                    <a:pos x="183" y="592"/>
                  </a:cxn>
                  <a:cxn ang="0">
                    <a:pos x="100" y="553"/>
                  </a:cxn>
                  <a:cxn ang="0">
                    <a:pos x="103" y="529"/>
                  </a:cxn>
                  <a:cxn ang="0">
                    <a:pos x="108" y="492"/>
                  </a:cxn>
                  <a:cxn ang="0">
                    <a:pos x="114" y="451"/>
                  </a:cxn>
                  <a:cxn ang="0">
                    <a:pos x="118" y="416"/>
                  </a:cxn>
                  <a:cxn ang="0">
                    <a:pos x="122" y="395"/>
                  </a:cxn>
                  <a:cxn ang="0">
                    <a:pos x="120" y="385"/>
                  </a:cxn>
                  <a:cxn ang="0">
                    <a:pos x="112" y="381"/>
                  </a:cxn>
                  <a:cxn ang="0">
                    <a:pos x="88" y="379"/>
                  </a:cxn>
                  <a:cxn ang="0">
                    <a:pos x="72" y="377"/>
                  </a:cxn>
                  <a:cxn ang="0">
                    <a:pos x="61" y="360"/>
                  </a:cxn>
                  <a:cxn ang="0">
                    <a:pos x="57" y="334"/>
                  </a:cxn>
                  <a:cxn ang="0">
                    <a:pos x="55" y="313"/>
                  </a:cxn>
                  <a:cxn ang="0">
                    <a:pos x="34" y="274"/>
                  </a:cxn>
                  <a:cxn ang="0">
                    <a:pos x="28" y="245"/>
                  </a:cxn>
                  <a:cxn ang="0">
                    <a:pos x="33" y="223"/>
                  </a:cxn>
                  <a:cxn ang="0">
                    <a:pos x="30" y="208"/>
                  </a:cxn>
                  <a:cxn ang="0">
                    <a:pos x="23" y="198"/>
                  </a:cxn>
                  <a:cxn ang="0">
                    <a:pos x="12" y="175"/>
                  </a:cxn>
                  <a:cxn ang="0">
                    <a:pos x="4" y="153"/>
                  </a:cxn>
                  <a:cxn ang="0">
                    <a:pos x="0" y="132"/>
                  </a:cxn>
                  <a:cxn ang="0">
                    <a:pos x="3" y="101"/>
                  </a:cxn>
                  <a:cxn ang="0">
                    <a:pos x="9" y="78"/>
                  </a:cxn>
                  <a:cxn ang="0">
                    <a:pos x="29" y="43"/>
                  </a:cxn>
                  <a:cxn ang="0">
                    <a:pos x="50" y="27"/>
                  </a:cxn>
                  <a:cxn ang="0">
                    <a:pos x="77" y="14"/>
                  </a:cxn>
                  <a:cxn ang="0">
                    <a:pos x="101" y="10"/>
                  </a:cxn>
                  <a:cxn ang="0">
                    <a:pos x="125" y="7"/>
                  </a:cxn>
                  <a:cxn ang="0">
                    <a:pos x="139" y="10"/>
                  </a:cxn>
                  <a:cxn ang="0">
                    <a:pos x="144" y="14"/>
                  </a:cxn>
                  <a:cxn ang="0">
                    <a:pos x="157" y="15"/>
                  </a:cxn>
                  <a:cxn ang="0">
                    <a:pos x="181" y="10"/>
                  </a:cxn>
                  <a:cxn ang="0">
                    <a:pos x="210" y="1"/>
                  </a:cxn>
                </a:cxnLst>
                <a:rect l="0" t="0" r="r" b="b"/>
                <a:pathLst>
                  <a:path w="414" h="592">
                    <a:moveTo>
                      <a:pt x="225" y="0"/>
                    </a:moveTo>
                    <a:lnTo>
                      <a:pt x="244" y="1"/>
                    </a:lnTo>
                    <a:lnTo>
                      <a:pt x="262" y="6"/>
                    </a:lnTo>
                    <a:lnTo>
                      <a:pt x="280" y="11"/>
                    </a:lnTo>
                    <a:lnTo>
                      <a:pt x="297" y="21"/>
                    </a:lnTo>
                    <a:lnTo>
                      <a:pt x="311" y="32"/>
                    </a:lnTo>
                    <a:lnTo>
                      <a:pt x="325" y="49"/>
                    </a:lnTo>
                    <a:lnTo>
                      <a:pt x="333" y="63"/>
                    </a:lnTo>
                    <a:lnTo>
                      <a:pt x="343" y="80"/>
                    </a:lnTo>
                    <a:lnTo>
                      <a:pt x="353" y="99"/>
                    </a:lnTo>
                    <a:lnTo>
                      <a:pt x="362" y="115"/>
                    </a:lnTo>
                    <a:lnTo>
                      <a:pt x="369" y="128"/>
                    </a:lnTo>
                    <a:lnTo>
                      <a:pt x="376" y="142"/>
                    </a:lnTo>
                    <a:lnTo>
                      <a:pt x="380" y="158"/>
                    </a:lnTo>
                    <a:lnTo>
                      <a:pt x="386" y="174"/>
                    </a:lnTo>
                    <a:lnTo>
                      <a:pt x="390" y="188"/>
                    </a:lnTo>
                    <a:lnTo>
                      <a:pt x="392" y="199"/>
                    </a:lnTo>
                    <a:lnTo>
                      <a:pt x="392" y="214"/>
                    </a:lnTo>
                    <a:lnTo>
                      <a:pt x="394" y="220"/>
                    </a:lnTo>
                    <a:lnTo>
                      <a:pt x="400" y="227"/>
                    </a:lnTo>
                    <a:lnTo>
                      <a:pt x="407" y="234"/>
                    </a:lnTo>
                    <a:lnTo>
                      <a:pt x="412" y="241"/>
                    </a:lnTo>
                    <a:lnTo>
                      <a:pt x="414" y="248"/>
                    </a:lnTo>
                    <a:lnTo>
                      <a:pt x="413" y="253"/>
                    </a:lnTo>
                    <a:lnTo>
                      <a:pt x="411" y="260"/>
                    </a:lnTo>
                    <a:lnTo>
                      <a:pt x="406" y="267"/>
                    </a:lnTo>
                    <a:lnTo>
                      <a:pt x="398" y="275"/>
                    </a:lnTo>
                    <a:lnTo>
                      <a:pt x="391" y="284"/>
                    </a:lnTo>
                    <a:lnTo>
                      <a:pt x="387" y="293"/>
                    </a:lnTo>
                    <a:lnTo>
                      <a:pt x="387" y="302"/>
                    </a:lnTo>
                    <a:lnTo>
                      <a:pt x="390" y="314"/>
                    </a:lnTo>
                    <a:lnTo>
                      <a:pt x="392" y="322"/>
                    </a:lnTo>
                    <a:lnTo>
                      <a:pt x="396" y="329"/>
                    </a:lnTo>
                    <a:lnTo>
                      <a:pt x="397" y="336"/>
                    </a:lnTo>
                    <a:lnTo>
                      <a:pt x="396" y="344"/>
                    </a:lnTo>
                    <a:lnTo>
                      <a:pt x="390" y="353"/>
                    </a:lnTo>
                    <a:lnTo>
                      <a:pt x="382" y="363"/>
                    </a:lnTo>
                    <a:lnTo>
                      <a:pt x="375" y="372"/>
                    </a:lnTo>
                    <a:lnTo>
                      <a:pt x="364" y="378"/>
                    </a:lnTo>
                    <a:lnTo>
                      <a:pt x="353" y="382"/>
                    </a:lnTo>
                    <a:lnTo>
                      <a:pt x="338" y="384"/>
                    </a:lnTo>
                    <a:lnTo>
                      <a:pt x="318" y="384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19" y="435"/>
                    </a:lnTo>
                    <a:lnTo>
                      <a:pt x="316" y="444"/>
                    </a:lnTo>
                    <a:lnTo>
                      <a:pt x="311" y="457"/>
                    </a:lnTo>
                    <a:lnTo>
                      <a:pt x="305" y="472"/>
                    </a:lnTo>
                    <a:lnTo>
                      <a:pt x="298" y="487"/>
                    </a:lnTo>
                    <a:lnTo>
                      <a:pt x="291" y="503"/>
                    </a:lnTo>
                    <a:lnTo>
                      <a:pt x="284" y="519"/>
                    </a:lnTo>
                    <a:lnTo>
                      <a:pt x="278" y="531"/>
                    </a:lnTo>
                    <a:lnTo>
                      <a:pt x="274" y="541"/>
                    </a:lnTo>
                    <a:lnTo>
                      <a:pt x="183" y="592"/>
                    </a:lnTo>
                    <a:lnTo>
                      <a:pt x="100" y="557"/>
                    </a:lnTo>
                    <a:lnTo>
                      <a:pt x="100" y="553"/>
                    </a:lnTo>
                    <a:lnTo>
                      <a:pt x="101" y="544"/>
                    </a:lnTo>
                    <a:lnTo>
                      <a:pt x="103" y="529"/>
                    </a:lnTo>
                    <a:lnTo>
                      <a:pt x="106" y="512"/>
                    </a:lnTo>
                    <a:lnTo>
                      <a:pt x="108" y="492"/>
                    </a:lnTo>
                    <a:lnTo>
                      <a:pt x="112" y="471"/>
                    </a:lnTo>
                    <a:lnTo>
                      <a:pt x="114" y="451"/>
                    </a:lnTo>
                    <a:lnTo>
                      <a:pt x="116" y="432"/>
                    </a:lnTo>
                    <a:lnTo>
                      <a:pt x="118" y="416"/>
                    </a:lnTo>
                    <a:lnTo>
                      <a:pt x="121" y="406"/>
                    </a:lnTo>
                    <a:lnTo>
                      <a:pt x="122" y="395"/>
                    </a:lnTo>
                    <a:lnTo>
                      <a:pt x="122" y="389"/>
                    </a:lnTo>
                    <a:lnTo>
                      <a:pt x="120" y="385"/>
                    </a:lnTo>
                    <a:lnTo>
                      <a:pt x="116" y="382"/>
                    </a:lnTo>
                    <a:lnTo>
                      <a:pt x="112" y="381"/>
                    </a:lnTo>
                    <a:lnTo>
                      <a:pt x="105" y="381"/>
                    </a:lnTo>
                    <a:lnTo>
                      <a:pt x="88" y="379"/>
                    </a:lnTo>
                    <a:lnTo>
                      <a:pt x="79" y="379"/>
                    </a:lnTo>
                    <a:lnTo>
                      <a:pt x="72" y="377"/>
                    </a:lnTo>
                    <a:lnTo>
                      <a:pt x="66" y="372"/>
                    </a:lnTo>
                    <a:lnTo>
                      <a:pt x="61" y="360"/>
                    </a:lnTo>
                    <a:lnTo>
                      <a:pt x="58" y="348"/>
                    </a:lnTo>
                    <a:lnTo>
                      <a:pt x="57" y="334"/>
                    </a:lnTo>
                    <a:lnTo>
                      <a:pt x="57" y="321"/>
                    </a:lnTo>
                    <a:lnTo>
                      <a:pt x="55" y="313"/>
                    </a:lnTo>
                    <a:lnTo>
                      <a:pt x="50" y="302"/>
                    </a:lnTo>
                    <a:lnTo>
                      <a:pt x="34" y="274"/>
                    </a:lnTo>
                    <a:lnTo>
                      <a:pt x="28" y="259"/>
                    </a:lnTo>
                    <a:lnTo>
                      <a:pt x="28" y="245"/>
                    </a:lnTo>
                    <a:lnTo>
                      <a:pt x="30" y="232"/>
                    </a:lnTo>
                    <a:lnTo>
                      <a:pt x="33" y="223"/>
                    </a:lnTo>
                    <a:lnTo>
                      <a:pt x="33" y="208"/>
                    </a:lnTo>
                    <a:lnTo>
                      <a:pt x="30" y="208"/>
                    </a:lnTo>
                    <a:lnTo>
                      <a:pt x="27" y="205"/>
                    </a:lnTo>
                    <a:lnTo>
                      <a:pt x="23" y="198"/>
                    </a:lnTo>
                    <a:lnTo>
                      <a:pt x="18" y="187"/>
                    </a:lnTo>
                    <a:lnTo>
                      <a:pt x="12" y="175"/>
                    </a:lnTo>
                    <a:lnTo>
                      <a:pt x="7" y="164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3" y="101"/>
                    </a:lnTo>
                    <a:lnTo>
                      <a:pt x="6" y="87"/>
                    </a:lnTo>
                    <a:lnTo>
                      <a:pt x="9" y="78"/>
                    </a:lnTo>
                    <a:lnTo>
                      <a:pt x="15" y="68"/>
                    </a:lnTo>
                    <a:lnTo>
                      <a:pt x="29" y="43"/>
                    </a:lnTo>
                    <a:lnTo>
                      <a:pt x="38" y="34"/>
                    </a:lnTo>
                    <a:lnTo>
                      <a:pt x="50" y="27"/>
                    </a:lnTo>
                    <a:lnTo>
                      <a:pt x="63" y="18"/>
                    </a:lnTo>
                    <a:lnTo>
                      <a:pt x="77" y="14"/>
                    </a:lnTo>
                    <a:lnTo>
                      <a:pt x="89" y="11"/>
                    </a:lnTo>
                    <a:lnTo>
                      <a:pt x="101" y="10"/>
                    </a:lnTo>
                    <a:lnTo>
                      <a:pt x="113" y="8"/>
                    </a:lnTo>
                    <a:lnTo>
                      <a:pt x="125" y="7"/>
                    </a:lnTo>
                    <a:lnTo>
                      <a:pt x="136" y="9"/>
                    </a:lnTo>
                    <a:lnTo>
                      <a:pt x="139" y="10"/>
                    </a:lnTo>
                    <a:lnTo>
                      <a:pt x="142" y="13"/>
                    </a:lnTo>
                    <a:lnTo>
                      <a:pt x="144" y="14"/>
                    </a:lnTo>
                    <a:lnTo>
                      <a:pt x="147" y="15"/>
                    </a:lnTo>
                    <a:lnTo>
                      <a:pt x="157" y="15"/>
                    </a:lnTo>
                    <a:lnTo>
                      <a:pt x="167" y="14"/>
                    </a:lnTo>
                    <a:lnTo>
                      <a:pt x="181" y="10"/>
                    </a:lnTo>
                    <a:lnTo>
                      <a:pt x="196" y="6"/>
                    </a:lnTo>
                    <a:lnTo>
                      <a:pt x="210" y="1"/>
                    </a:lnTo>
                    <a:lnTo>
                      <a:pt x="2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  <p:grpSp>
          <p:nvGrpSpPr>
            <p:cNvPr id="44" name="Group 22">
              <a:extLst>
                <a:ext uri="{FF2B5EF4-FFF2-40B4-BE49-F238E27FC236}">
                  <a16:creationId xmlns:a16="http://schemas.microsoft.com/office/drawing/2014/main" id="{C75AB69E-C796-4C9C-A270-D09A8B8DED72}"/>
                </a:ext>
              </a:extLst>
            </p:cNvPr>
            <p:cNvGrpSpPr/>
            <p:nvPr/>
          </p:nvGrpSpPr>
          <p:grpSpPr>
            <a:xfrm>
              <a:off x="1788604" y="3455504"/>
              <a:ext cx="880645" cy="2218049"/>
              <a:chOff x="4413250" y="1588"/>
              <a:chExt cx="2041525" cy="5141912"/>
            </a:xfrm>
            <a:grpFill/>
            <a:effectLst/>
          </p:grpSpPr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604AA0CF-F9AC-4871-B3E9-74B5835D3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538" y="1588"/>
                <a:ext cx="522288" cy="833438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198" y="5"/>
                  </a:cxn>
                  <a:cxn ang="0">
                    <a:pos x="236" y="15"/>
                  </a:cxn>
                  <a:cxn ang="0">
                    <a:pos x="260" y="32"/>
                  </a:cxn>
                  <a:cxn ang="0">
                    <a:pos x="272" y="49"/>
                  </a:cxn>
                  <a:cxn ang="0">
                    <a:pos x="279" y="62"/>
                  </a:cxn>
                  <a:cxn ang="0">
                    <a:pos x="289" y="87"/>
                  </a:cxn>
                  <a:cxn ang="0">
                    <a:pos x="301" y="130"/>
                  </a:cxn>
                  <a:cxn ang="0">
                    <a:pos x="305" y="155"/>
                  </a:cxn>
                  <a:cxn ang="0">
                    <a:pos x="306" y="183"/>
                  </a:cxn>
                  <a:cxn ang="0">
                    <a:pos x="307" y="201"/>
                  </a:cxn>
                  <a:cxn ang="0">
                    <a:pos x="312" y="198"/>
                  </a:cxn>
                  <a:cxn ang="0">
                    <a:pos x="319" y="194"/>
                  </a:cxn>
                  <a:cxn ang="0">
                    <a:pos x="325" y="198"/>
                  </a:cxn>
                  <a:cxn ang="0">
                    <a:pos x="329" y="218"/>
                  </a:cxn>
                  <a:cxn ang="0">
                    <a:pos x="328" y="240"/>
                  </a:cxn>
                  <a:cxn ang="0">
                    <a:pos x="322" y="269"/>
                  </a:cxn>
                  <a:cxn ang="0">
                    <a:pos x="316" y="290"/>
                  </a:cxn>
                  <a:cxn ang="0">
                    <a:pos x="313" y="296"/>
                  </a:cxn>
                  <a:cxn ang="0">
                    <a:pos x="309" y="296"/>
                  </a:cxn>
                  <a:cxn ang="0">
                    <a:pos x="304" y="292"/>
                  </a:cxn>
                  <a:cxn ang="0">
                    <a:pos x="299" y="291"/>
                  </a:cxn>
                  <a:cxn ang="0">
                    <a:pos x="298" y="298"/>
                  </a:cxn>
                  <a:cxn ang="0">
                    <a:pos x="293" y="315"/>
                  </a:cxn>
                  <a:cxn ang="0">
                    <a:pos x="279" y="351"/>
                  </a:cxn>
                  <a:cxn ang="0">
                    <a:pos x="274" y="368"/>
                  </a:cxn>
                  <a:cxn ang="0">
                    <a:pos x="272" y="398"/>
                  </a:cxn>
                  <a:cxn ang="0">
                    <a:pos x="274" y="428"/>
                  </a:cxn>
                  <a:cxn ang="0">
                    <a:pos x="181" y="525"/>
                  </a:cxn>
                  <a:cxn ang="0">
                    <a:pos x="126" y="483"/>
                  </a:cxn>
                  <a:cxn ang="0">
                    <a:pos x="112" y="470"/>
                  </a:cxn>
                  <a:cxn ang="0">
                    <a:pos x="93" y="450"/>
                  </a:cxn>
                  <a:cxn ang="0">
                    <a:pos x="76" y="432"/>
                  </a:cxn>
                  <a:cxn ang="0">
                    <a:pos x="71" y="418"/>
                  </a:cxn>
                  <a:cxn ang="0">
                    <a:pos x="64" y="389"/>
                  </a:cxn>
                  <a:cxn ang="0">
                    <a:pos x="56" y="350"/>
                  </a:cxn>
                  <a:cxn ang="0">
                    <a:pos x="49" y="321"/>
                  </a:cxn>
                  <a:cxn ang="0">
                    <a:pos x="46" y="308"/>
                  </a:cxn>
                  <a:cxn ang="0">
                    <a:pos x="39" y="299"/>
                  </a:cxn>
                  <a:cxn ang="0">
                    <a:pos x="35" y="306"/>
                  </a:cxn>
                  <a:cxn ang="0">
                    <a:pos x="25" y="305"/>
                  </a:cxn>
                  <a:cxn ang="0">
                    <a:pos x="18" y="292"/>
                  </a:cxn>
                  <a:cxn ang="0">
                    <a:pos x="10" y="271"/>
                  </a:cxn>
                  <a:cxn ang="0">
                    <a:pos x="3" y="254"/>
                  </a:cxn>
                  <a:cxn ang="0">
                    <a:pos x="0" y="230"/>
                  </a:cxn>
                  <a:cxn ang="0">
                    <a:pos x="2" y="207"/>
                  </a:cxn>
                  <a:cxn ang="0">
                    <a:pos x="8" y="204"/>
                  </a:cxn>
                  <a:cxn ang="0">
                    <a:pos x="17" y="213"/>
                  </a:cxn>
                  <a:cxn ang="0">
                    <a:pos x="24" y="222"/>
                  </a:cxn>
                  <a:cxn ang="0">
                    <a:pos x="24" y="220"/>
                  </a:cxn>
                  <a:cxn ang="0">
                    <a:pos x="23" y="207"/>
                  </a:cxn>
                  <a:cxn ang="0">
                    <a:pos x="22" y="178"/>
                  </a:cxn>
                  <a:cxn ang="0">
                    <a:pos x="23" y="144"/>
                  </a:cxn>
                  <a:cxn ang="0">
                    <a:pos x="27" y="96"/>
                  </a:cxn>
                  <a:cxn ang="0">
                    <a:pos x="31" y="80"/>
                  </a:cxn>
                  <a:cxn ang="0">
                    <a:pos x="43" y="60"/>
                  </a:cxn>
                  <a:cxn ang="0">
                    <a:pos x="57" y="37"/>
                  </a:cxn>
                  <a:cxn ang="0">
                    <a:pos x="67" y="23"/>
                  </a:cxn>
                  <a:cxn ang="0">
                    <a:pos x="87" y="13"/>
                  </a:cxn>
                  <a:cxn ang="0">
                    <a:pos x="116" y="5"/>
                  </a:cxn>
                  <a:cxn ang="0">
                    <a:pos x="141" y="0"/>
                  </a:cxn>
                </a:cxnLst>
                <a:rect l="0" t="0" r="r" b="b"/>
                <a:pathLst>
                  <a:path w="329" h="525">
                    <a:moveTo>
                      <a:pt x="141" y="0"/>
                    </a:moveTo>
                    <a:lnTo>
                      <a:pt x="159" y="0"/>
                    </a:lnTo>
                    <a:lnTo>
                      <a:pt x="177" y="1"/>
                    </a:lnTo>
                    <a:lnTo>
                      <a:pt x="198" y="5"/>
                    </a:lnTo>
                    <a:lnTo>
                      <a:pt x="220" y="9"/>
                    </a:lnTo>
                    <a:lnTo>
                      <a:pt x="236" y="15"/>
                    </a:lnTo>
                    <a:lnTo>
                      <a:pt x="249" y="22"/>
                    </a:lnTo>
                    <a:lnTo>
                      <a:pt x="260" y="32"/>
                    </a:lnTo>
                    <a:lnTo>
                      <a:pt x="267" y="41"/>
                    </a:lnTo>
                    <a:lnTo>
                      <a:pt x="272" y="49"/>
                    </a:lnTo>
                    <a:lnTo>
                      <a:pt x="276" y="55"/>
                    </a:lnTo>
                    <a:lnTo>
                      <a:pt x="279" y="62"/>
                    </a:lnTo>
                    <a:lnTo>
                      <a:pt x="284" y="73"/>
                    </a:lnTo>
                    <a:lnTo>
                      <a:pt x="289" y="87"/>
                    </a:lnTo>
                    <a:lnTo>
                      <a:pt x="298" y="118"/>
                    </a:lnTo>
                    <a:lnTo>
                      <a:pt x="301" y="130"/>
                    </a:lnTo>
                    <a:lnTo>
                      <a:pt x="304" y="142"/>
                    </a:lnTo>
                    <a:lnTo>
                      <a:pt x="305" y="155"/>
                    </a:lnTo>
                    <a:lnTo>
                      <a:pt x="305" y="169"/>
                    </a:lnTo>
                    <a:lnTo>
                      <a:pt x="306" y="183"/>
                    </a:lnTo>
                    <a:lnTo>
                      <a:pt x="306" y="200"/>
                    </a:lnTo>
                    <a:lnTo>
                      <a:pt x="307" y="201"/>
                    </a:lnTo>
                    <a:lnTo>
                      <a:pt x="309" y="200"/>
                    </a:lnTo>
                    <a:lnTo>
                      <a:pt x="312" y="198"/>
                    </a:lnTo>
                    <a:lnTo>
                      <a:pt x="315" y="196"/>
                    </a:lnTo>
                    <a:lnTo>
                      <a:pt x="319" y="194"/>
                    </a:lnTo>
                    <a:lnTo>
                      <a:pt x="321" y="193"/>
                    </a:lnTo>
                    <a:lnTo>
                      <a:pt x="325" y="198"/>
                    </a:lnTo>
                    <a:lnTo>
                      <a:pt x="328" y="206"/>
                    </a:lnTo>
                    <a:lnTo>
                      <a:pt x="329" y="218"/>
                    </a:lnTo>
                    <a:lnTo>
                      <a:pt x="329" y="227"/>
                    </a:lnTo>
                    <a:lnTo>
                      <a:pt x="328" y="240"/>
                    </a:lnTo>
                    <a:lnTo>
                      <a:pt x="326" y="255"/>
                    </a:lnTo>
                    <a:lnTo>
                      <a:pt x="322" y="269"/>
                    </a:lnTo>
                    <a:lnTo>
                      <a:pt x="319" y="282"/>
                    </a:lnTo>
                    <a:lnTo>
                      <a:pt x="316" y="290"/>
                    </a:lnTo>
                    <a:lnTo>
                      <a:pt x="314" y="293"/>
                    </a:lnTo>
                    <a:lnTo>
                      <a:pt x="313" y="296"/>
                    </a:lnTo>
                    <a:lnTo>
                      <a:pt x="311" y="297"/>
                    </a:lnTo>
                    <a:lnTo>
                      <a:pt x="309" y="296"/>
                    </a:lnTo>
                    <a:lnTo>
                      <a:pt x="305" y="293"/>
                    </a:lnTo>
                    <a:lnTo>
                      <a:pt x="304" y="292"/>
                    </a:lnTo>
                    <a:lnTo>
                      <a:pt x="301" y="291"/>
                    </a:lnTo>
                    <a:lnTo>
                      <a:pt x="299" y="291"/>
                    </a:lnTo>
                    <a:lnTo>
                      <a:pt x="299" y="294"/>
                    </a:lnTo>
                    <a:lnTo>
                      <a:pt x="298" y="298"/>
                    </a:lnTo>
                    <a:lnTo>
                      <a:pt x="298" y="301"/>
                    </a:lnTo>
                    <a:lnTo>
                      <a:pt x="293" y="315"/>
                    </a:lnTo>
                    <a:lnTo>
                      <a:pt x="284" y="339"/>
                    </a:lnTo>
                    <a:lnTo>
                      <a:pt x="279" y="351"/>
                    </a:lnTo>
                    <a:lnTo>
                      <a:pt x="276" y="361"/>
                    </a:lnTo>
                    <a:lnTo>
                      <a:pt x="274" y="368"/>
                    </a:lnTo>
                    <a:lnTo>
                      <a:pt x="272" y="375"/>
                    </a:lnTo>
                    <a:lnTo>
                      <a:pt x="272" y="398"/>
                    </a:lnTo>
                    <a:lnTo>
                      <a:pt x="274" y="411"/>
                    </a:lnTo>
                    <a:lnTo>
                      <a:pt x="274" y="428"/>
                    </a:lnTo>
                    <a:lnTo>
                      <a:pt x="255" y="489"/>
                    </a:lnTo>
                    <a:lnTo>
                      <a:pt x="181" y="525"/>
                    </a:lnTo>
                    <a:lnTo>
                      <a:pt x="129" y="485"/>
                    </a:lnTo>
                    <a:lnTo>
                      <a:pt x="126" y="483"/>
                    </a:lnTo>
                    <a:lnTo>
                      <a:pt x="121" y="478"/>
                    </a:lnTo>
                    <a:lnTo>
                      <a:pt x="112" y="470"/>
                    </a:lnTo>
                    <a:lnTo>
                      <a:pt x="102" y="461"/>
                    </a:lnTo>
                    <a:lnTo>
                      <a:pt x="93" y="450"/>
                    </a:lnTo>
                    <a:lnTo>
                      <a:pt x="83" y="441"/>
                    </a:lnTo>
                    <a:lnTo>
                      <a:pt x="76" y="432"/>
                    </a:lnTo>
                    <a:lnTo>
                      <a:pt x="73" y="426"/>
                    </a:lnTo>
                    <a:lnTo>
                      <a:pt x="71" y="418"/>
                    </a:lnTo>
                    <a:lnTo>
                      <a:pt x="67" y="405"/>
                    </a:lnTo>
                    <a:lnTo>
                      <a:pt x="64" y="389"/>
                    </a:lnTo>
                    <a:lnTo>
                      <a:pt x="59" y="369"/>
                    </a:lnTo>
                    <a:lnTo>
                      <a:pt x="56" y="350"/>
                    </a:lnTo>
                    <a:lnTo>
                      <a:pt x="52" y="334"/>
                    </a:lnTo>
                    <a:lnTo>
                      <a:pt x="49" y="321"/>
                    </a:lnTo>
                    <a:lnTo>
                      <a:pt x="47" y="313"/>
                    </a:lnTo>
                    <a:lnTo>
                      <a:pt x="46" y="308"/>
                    </a:lnTo>
                    <a:lnTo>
                      <a:pt x="45" y="305"/>
                    </a:lnTo>
                    <a:lnTo>
                      <a:pt x="39" y="299"/>
                    </a:lnTo>
                    <a:lnTo>
                      <a:pt x="37" y="301"/>
                    </a:lnTo>
                    <a:lnTo>
                      <a:pt x="35" y="306"/>
                    </a:lnTo>
                    <a:lnTo>
                      <a:pt x="29" y="306"/>
                    </a:lnTo>
                    <a:lnTo>
                      <a:pt x="25" y="305"/>
                    </a:lnTo>
                    <a:lnTo>
                      <a:pt x="22" y="300"/>
                    </a:lnTo>
                    <a:lnTo>
                      <a:pt x="18" y="292"/>
                    </a:lnTo>
                    <a:lnTo>
                      <a:pt x="15" y="283"/>
                    </a:lnTo>
                    <a:lnTo>
                      <a:pt x="10" y="271"/>
                    </a:lnTo>
                    <a:lnTo>
                      <a:pt x="7" y="262"/>
                    </a:lnTo>
                    <a:lnTo>
                      <a:pt x="3" y="254"/>
                    </a:lnTo>
                    <a:lnTo>
                      <a:pt x="0" y="243"/>
                    </a:lnTo>
                    <a:lnTo>
                      <a:pt x="0" y="230"/>
                    </a:lnTo>
                    <a:lnTo>
                      <a:pt x="1" y="218"/>
                    </a:lnTo>
                    <a:lnTo>
                      <a:pt x="2" y="207"/>
                    </a:lnTo>
                    <a:lnTo>
                      <a:pt x="5" y="204"/>
                    </a:lnTo>
                    <a:lnTo>
                      <a:pt x="8" y="204"/>
                    </a:lnTo>
                    <a:lnTo>
                      <a:pt x="13" y="207"/>
                    </a:lnTo>
                    <a:lnTo>
                      <a:pt x="17" y="213"/>
                    </a:lnTo>
                    <a:lnTo>
                      <a:pt x="22" y="218"/>
                    </a:lnTo>
                    <a:lnTo>
                      <a:pt x="24" y="222"/>
                    </a:lnTo>
                    <a:lnTo>
                      <a:pt x="25" y="223"/>
                    </a:lnTo>
                    <a:lnTo>
                      <a:pt x="24" y="220"/>
                    </a:lnTo>
                    <a:lnTo>
                      <a:pt x="24" y="214"/>
                    </a:lnTo>
                    <a:lnTo>
                      <a:pt x="23" y="207"/>
                    </a:lnTo>
                    <a:lnTo>
                      <a:pt x="22" y="201"/>
                    </a:lnTo>
                    <a:lnTo>
                      <a:pt x="22" y="178"/>
                    </a:lnTo>
                    <a:lnTo>
                      <a:pt x="23" y="162"/>
                    </a:lnTo>
                    <a:lnTo>
                      <a:pt x="23" y="144"/>
                    </a:lnTo>
                    <a:lnTo>
                      <a:pt x="25" y="110"/>
                    </a:lnTo>
                    <a:lnTo>
                      <a:pt x="27" y="96"/>
                    </a:lnTo>
                    <a:lnTo>
                      <a:pt x="28" y="87"/>
                    </a:lnTo>
                    <a:lnTo>
                      <a:pt x="31" y="80"/>
                    </a:lnTo>
                    <a:lnTo>
                      <a:pt x="36" y="70"/>
                    </a:lnTo>
                    <a:lnTo>
                      <a:pt x="43" y="60"/>
                    </a:lnTo>
                    <a:lnTo>
                      <a:pt x="50" y="48"/>
                    </a:lnTo>
                    <a:lnTo>
                      <a:pt x="57" y="37"/>
                    </a:lnTo>
                    <a:lnTo>
                      <a:pt x="63" y="29"/>
                    </a:lnTo>
                    <a:lnTo>
                      <a:pt x="67" y="23"/>
                    </a:lnTo>
                    <a:lnTo>
                      <a:pt x="74" y="19"/>
                    </a:lnTo>
                    <a:lnTo>
                      <a:pt x="87" y="13"/>
                    </a:lnTo>
                    <a:lnTo>
                      <a:pt x="102" y="8"/>
                    </a:lnTo>
                    <a:lnTo>
                      <a:pt x="116" y="5"/>
                    </a:lnTo>
                    <a:lnTo>
                      <a:pt x="129" y="1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31E9A522-CEC9-47D9-B807-928836019C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3250" y="638175"/>
                <a:ext cx="2041525" cy="4505325"/>
              </a:xfrm>
              <a:custGeom>
                <a:avLst/>
                <a:gdLst/>
                <a:ahLst/>
                <a:cxnLst>
                  <a:cxn ang="0">
                    <a:pos x="622" y="852"/>
                  </a:cxn>
                  <a:cxn ang="0">
                    <a:pos x="758" y="867"/>
                  </a:cxn>
                  <a:cxn ang="0">
                    <a:pos x="702" y="726"/>
                  </a:cxn>
                  <a:cxn ang="0">
                    <a:pos x="579" y="68"/>
                  </a:cxn>
                  <a:cxn ang="0">
                    <a:pos x="674" y="274"/>
                  </a:cxn>
                  <a:cxn ang="0">
                    <a:pos x="706" y="375"/>
                  </a:cxn>
                  <a:cxn ang="0">
                    <a:pos x="753" y="100"/>
                  </a:cxn>
                  <a:cxn ang="0">
                    <a:pos x="789" y="54"/>
                  </a:cxn>
                  <a:cxn ang="0">
                    <a:pos x="892" y="102"/>
                  </a:cxn>
                  <a:cxn ang="0">
                    <a:pos x="1052" y="155"/>
                  </a:cxn>
                  <a:cxn ang="0">
                    <a:pos x="1066" y="241"/>
                  </a:cxn>
                  <a:cxn ang="0">
                    <a:pos x="1085" y="302"/>
                  </a:cxn>
                  <a:cxn ang="0">
                    <a:pos x="1125" y="396"/>
                  </a:cxn>
                  <a:cxn ang="0">
                    <a:pos x="1117" y="552"/>
                  </a:cxn>
                  <a:cxn ang="0">
                    <a:pos x="1005" y="615"/>
                  </a:cxn>
                  <a:cxn ang="0">
                    <a:pos x="1018" y="744"/>
                  </a:cxn>
                  <a:cxn ang="0">
                    <a:pos x="1070" y="911"/>
                  </a:cxn>
                  <a:cxn ang="0">
                    <a:pos x="1096" y="1052"/>
                  </a:cxn>
                  <a:cxn ang="0">
                    <a:pos x="1125" y="1267"/>
                  </a:cxn>
                  <a:cxn ang="0">
                    <a:pos x="1037" y="1409"/>
                  </a:cxn>
                  <a:cxn ang="0">
                    <a:pos x="1058" y="1682"/>
                  </a:cxn>
                  <a:cxn ang="0">
                    <a:pos x="1117" y="2030"/>
                  </a:cxn>
                  <a:cxn ang="0">
                    <a:pos x="1172" y="2349"/>
                  </a:cxn>
                  <a:cxn ang="0">
                    <a:pos x="1232" y="2504"/>
                  </a:cxn>
                  <a:cxn ang="0">
                    <a:pos x="1268" y="2725"/>
                  </a:cxn>
                  <a:cxn ang="0">
                    <a:pos x="1212" y="2823"/>
                  </a:cxn>
                  <a:cxn ang="0">
                    <a:pos x="1114" y="2791"/>
                  </a:cxn>
                  <a:cxn ang="0">
                    <a:pos x="1082" y="2737"/>
                  </a:cxn>
                  <a:cxn ang="0">
                    <a:pos x="1036" y="2670"/>
                  </a:cxn>
                  <a:cxn ang="0">
                    <a:pos x="978" y="2549"/>
                  </a:cxn>
                  <a:cxn ang="0">
                    <a:pos x="907" y="2409"/>
                  </a:cxn>
                  <a:cxn ang="0">
                    <a:pos x="868" y="2107"/>
                  </a:cxn>
                  <a:cxn ang="0">
                    <a:pos x="802" y="1791"/>
                  </a:cxn>
                  <a:cxn ang="0">
                    <a:pos x="698" y="1527"/>
                  </a:cxn>
                  <a:cxn ang="0">
                    <a:pos x="640" y="1384"/>
                  </a:cxn>
                  <a:cxn ang="0">
                    <a:pos x="572" y="1619"/>
                  </a:cxn>
                  <a:cxn ang="0">
                    <a:pos x="479" y="1911"/>
                  </a:cxn>
                  <a:cxn ang="0">
                    <a:pos x="418" y="2175"/>
                  </a:cxn>
                  <a:cxn ang="0">
                    <a:pos x="353" y="2438"/>
                  </a:cxn>
                  <a:cxn ang="0">
                    <a:pos x="287" y="2639"/>
                  </a:cxn>
                  <a:cxn ang="0">
                    <a:pos x="248" y="2739"/>
                  </a:cxn>
                  <a:cxn ang="0">
                    <a:pos x="193" y="2793"/>
                  </a:cxn>
                  <a:cxn ang="0">
                    <a:pos x="29" y="2837"/>
                  </a:cxn>
                  <a:cxn ang="0">
                    <a:pos x="11" y="2786"/>
                  </a:cxn>
                  <a:cxn ang="0">
                    <a:pos x="89" y="2646"/>
                  </a:cxn>
                  <a:cxn ang="0">
                    <a:pos x="106" y="2528"/>
                  </a:cxn>
                  <a:cxn ang="0">
                    <a:pos x="117" y="2294"/>
                  </a:cxn>
                  <a:cxn ang="0">
                    <a:pos x="211" y="1940"/>
                  </a:cxn>
                  <a:cxn ang="0">
                    <a:pos x="232" y="1759"/>
                  </a:cxn>
                  <a:cxn ang="0">
                    <a:pos x="239" y="1522"/>
                  </a:cxn>
                  <a:cxn ang="0">
                    <a:pos x="257" y="1295"/>
                  </a:cxn>
                  <a:cxn ang="0">
                    <a:pos x="140" y="1194"/>
                  </a:cxn>
                  <a:cxn ang="0">
                    <a:pos x="197" y="1013"/>
                  </a:cxn>
                  <a:cxn ang="0">
                    <a:pos x="247" y="866"/>
                  </a:cxn>
                  <a:cxn ang="0">
                    <a:pos x="285" y="759"/>
                  </a:cxn>
                  <a:cxn ang="0">
                    <a:pos x="320" y="635"/>
                  </a:cxn>
                  <a:cxn ang="0">
                    <a:pos x="233" y="535"/>
                  </a:cxn>
                  <a:cxn ang="0">
                    <a:pos x="225" y="417"/>
                  </a:cxn>
                  <a:cxn ang="0">
                    <a:pos x="242" y="309"/>
                  </a:cxn>
                  <a:cxn ang="0">
                    <a:pos x="255" y="180"/>
                  </a:cxn>
                  <a:cxn ang="0">
                    <a:pos x="400" y="80"/>
                  </a:cxn>
                  <a:cxn ang="0">
                    <a:pos x="533" y="38"/>
                  </a:cxn>
                </a:cxnLst>
                <a:rect l="0" t="0" r="r" b="b"/>
                <a:pathLst>
                  <a:path w="1286" h="2838">
                    <a:moveTo>
                      <a:pt x="693" y="726"/>
                    </a:moveTo>
                    <a:lnTo>
                      <a:pt x="677" y="728"/>
                    </a:lnTo>
                    <a:lnTo>
                      <a:pt x="672" y="732"/>
                    </a:lnTo>
                    <a:lnTo>
                      <a:pt x="666" y="742"/>
                    </a:lnTo>
                    <a:lnTo>
                      <a:pt x="659" y="756"/>
                    </a:lnTo>
                    <a:lnTo>
                      <a:pt x="651" y="774"/>
                    </a:lnTo>
                    <a:lnTo>
                      <a:pt x="644" y="792"/>
                    </a:lnTo>
                    <a:lnTo>
                      <a:pt x="636" y="813"/>
                    </a:lnTo>
                    <a:lnTo>
                      <a:pt x="629" y="833"/>
                    </a:lnTo>
                    <a:lnTo>
                      <a:pt x="622" y="852"/>
                    </a:lnTo>
                    <a:lnTo>
                      <a:pt x="618" y="868"/>
                    </a:lnTo>
                    <a:lnTo>
                      <a:pt x="614" y="881"/>
                    </a:lnTo>
                    <a:lnTo>
                      <a:pt x="608" y="899"/>
                    </a:lnTo>
                    <a:lnTo>
                      <a:pt x="600" y="923"/>
                    </a:lnTo>
                    <a:lnTo>
                      <a:pt x="591" y="948"/>
                    </a:lnTo>
                    <a:lnTo>
                      <a:pt x="780" y="948"/>
                    </a:lnTo>
                    <a:lnTo>
                      <a:pt x="773" y="923"/>
                    </a:lnTo>
                    <a:lnTo>
                      <a:pt x="766" y="901"/>
                    </a:lnTo>
                    <a:lnTo>
                      <a:pt x="761" y="881"/>
                    </a:lnTo>
                    <a:lnTo>
                      <a:pt x="758" y="867"/>
                    </a:lnTo>
                    <a:lnTo>
                      <a:pt x="754" y="854"/>
                    </a:lnTo>
                    <a:lnTo>
                      <a:pt x="750" y="838"/>
                    </a:lnTo>
                    <a:lnTo>
                      <a:pt x="745" y="820"/>
                    </a:lnTo>
                    <a:lnTo>
                      <a:pt x="738" y="802"/>
                    </a:lnTo>
                    <a:lnTo>
                      <a:pt x="732" y="783"/>
                    </a:lnTo>
                    <a:lnTo>
                      <a:pt x="727" y="766"/>
                    </a:lnTo>
                    <a:lnTo>
                      <a:pt x="721" y="752"/>
                    </a:lnTo>
                    <a:lnTo>
                      <a:pt x="714" y="734"/>
                    </a:lnTo>
                    <a:lnTo>
                      <a:pt x="709" y="730"/>
                    </a:lnTo>
                    <a:lnTo>
                      <a:pt x="702" y="726"/>
                    </a:lnTo>
                    <a:lnTo>
                      <a:pt x="693" y="726"/>
                    </a:lnTo>
                    <a:close/>
                    <a:moveTo>
                      <a:pt x="552" y="0"/>
                    </a:moveTo>
                    <a:lnTo>
                      <a:pt x="555" y="2"/>
                    </a:lnTo>
                    <a:lnTo>
                      <a:pt x="556" y="9"/>
                    </a:lnTo>
                    <a:lnTo>
                      <a:pt x="556" y="19"/>
                    </a:lnTo>
                    <a:lnTo>
                      <a:pt x="557" y="31"/>
                    </a:lnTo>
                    <a:lnTo>
                      <a:pt x="561" y="40"/>
                    </a:lnTo>
                    <a:lnTo>
                      <a:pt x="564" y="46"/>
                    </a:lnTo>
                    <a:lnTo>
                      <a:pt x="571" y="56"/>
                    </a:lnTo>
                    <a:lnTo>
                      <a:pt x="579" y="68"/>
                    </a:lnTo>
                    <a:lnTo>
                      <a:pt x="589" y="81"/>
                    </a:lnTo>
                    <a:lnTo>
                      <a:pt x="599" y="96"/>
                    </a:lnTo>
                    <a:lnTo>
                      <a:pt x="608" y="111"/>
                    </a:lnTo>
                    <a:lnTo>
                      <a:pt x="619" y="131"/>
                    </a:lnTo>
                    <a:lnTo>
                      <a:pt x="632" y="156"/>
                    </a:lnTo>
                    <a:lnTo>
                      <a:pt x="643" y="183"/>
                    </a:lnTo>
                    <a:lnTo>
                      <a:pt x="654" y="210"/>
                    </a:lnTo>
                    <a:lnTo>
                      <a:pt x="663" y="234"/>
                    </a:lnTo>
                    <a:lnTo>
                      <a:pt x="669" y="253"/>
                    </a:lnTo>
                    <a:lnTo>
                      <a:pt x="674" y="274"/>
                    </a:lnTo>
                    <a:lnTo>
                      <a:pt x="684" y="316"/>
                    </a:lnTo>
                    <a:lnTo>
                      <a:pt x="688" y="335"/>
                    </a:lnTo>
                    <a:lnTo>
                      <a:pt x="692" y="351"/>
                    </a:lnTo>
                    <a:lnTo>
                      <a:pt x="693" y="362"/>
                    </a:lnTo>
                    <a:lnTo>
                      <a:pt x="693" y="368"/>
                    </a:lnTo>
                    <a:lnTo>
                      <a:pt x="694" y="373"/>
                    </a:lnTo>
                    <a:lnTo>
                      <a:pt x="696" y="377"/>
                    </a:lnTo>
                    <a:lnTo>
                      <a:pt x="698" y="378"/>
                    </a:lnTo>
                    <a:lnTo>
                      <a:pt x="705" y="378"/>
                    </a:lnTo>
                    <a:lnTo>
                      <a:pt x="706" y="375"/>
                    </a:lnTo>
                    <a:lnTo>
                      <a:pt x="706" y="346"/>
                    </a:lnTo>
                    <a:lnTo>
                      <a:pt x="708" y="327"/>
                    </a:lnTo>
                    <a:lnTo>
                      <a:pt x="710" y="305"/>
                    </a:lnTo>
                    <a:lnTo>
                      <a:pt x="721" y="232"/>
                    </a:lnTo>
                    <a:lnTo>
                      <a:pt x="725" y="213"/>
                    </a:lnTo>
                    <a:lnTo>
                      <a:pt x="730" y="191"/>
                    </a:lnTo>
                    <a:lnTo>
                      <a:pt x="736" y="168"/>
                    </a:lnTo>
                    <a:lnTo>
                      <a:pt x="742" y="143"/>
                    </a:lnTo>
                    <a:lnTo>
                      <a:pt x="747" y="121"/>
                    </a:lnTo>
                    <a:lnTo>
                      <a:pt x="753" y="100"/>
                    </a:lnTo>
                    <a:lnTo>
                      <a:pt x="758" y="84"/>
                    </a:lnTo>
                    <a:lnTo>
                      <a:pt x="763" y="73"/>
                    </a:lnTo>
                    <a:lnTo>
                      <a:pt x="767" y="55"/>
                    </a:lnTo>
                    <a:lnTo>
                      <a:pt x="768" y="39"/>
                    </a:lnTo>
                    <a:lnTo>
                      <a:pt x="767" y="26"/>
                    </a:lnTo>
                    <a:lnTo>
                      <a:pt x="766" y="17"/>
                    </a:lnTo>
                    <a:lnTo>
                      <a:pt x="767" y="16"/>
                    </a:lnTo>
                    <a:lnTo>
                      <a:pt x="769" y="19"/>
                    </a:lnTo>
                    <a:lnTo>
                      <a:pt x="778" y="35"/>
                    </a:lnTo>
                    <a:lnTo>
                      <a:pt x="789" y="54"/>
                    </a:lnTo>
                    <a:lnTo>
                      <a:pt x="794" y="61"/>
                    </a:lnTo>
                    <a:lnTo>
                      <a:pt x="801" y="69"/>
                    </a:lnTo>
                    <a:lnTo>
                      <a:pt x="810" y="76"/>
                    </a:lnTo>
                    <a:lnTo>
                      <a:pt x="818" y="83"/>
                    </a:lnTo>
                    <a:lnTo>
                      <a:pt x="825" y="88"/>
                    </a:lnTo>
                    <a:lnTo>
                      <a:pt x="827" y="89"/>
                    </a:lnTo>
                    <a:lnTo>
                      <a:pt x="837" y="92"/>
                    </a:lnTo>
                    <a:lnTo>
                      <a:pt x="851" y="96"/>
                    </a:lnTo>
                    <a:lnTo>
                      <a:pt x="870" y="99"/>
                    </a:lnTo>
                    <a:lnTo>
                      <a:pt x="892" y="102"/>
                    </a:lnTo>
                    <a:lnTo>
                      <a:pt x="916" y="104"/>
                    </a:lnTo>
                    <a:lnTo>
                      <a:pt x="940" y="106"/>
                    </a:lnTo>
                    <a:lnTo>
                      <a:pt x="963" y="109"/>
                    </a:lnTo>
                    <a:lnTo>
                      <a:pt x="983" y="110"/>
                    </a:lnTo>
                    <a:lnTo>
                      <a:pt x="1000" y="112"/>
                    </a:lnTo>
                    <a:lnTo>
                      <a:pt x="1018" y="117"/>
                    </a:lnTo>
                    <a:lnTo>
                      <a:pt x="1030" y="124"/>
                    </a:lnTo>
                    <a:lnTo>
                      <a:pt x="1040" y="133"/>
                    </a:lnTo>
                    <a:lnTo>
                      <a:pt x="1047" y="143"/>
                    </a:lnTo>
                    <a:lnTo>
                      <a:pt x="1052" y="155"/>
                    </a:lnTo>
                    <a:lnTo>
                      <a:pt x="1055" y="166"/>
                    </a:lnTo>
                    <a:lnTo>
                      <a:pt x="1057" y="175"/>
                    </a:lnTo>
                    <a:lnTo>
                      <a:pt x="1058" y="187"/>
                    </a:lnTo>
                    <a:lnTo>
                      <a:pt x="1056" y="199"/>
                    </a:lnTo>
                    <a:lnTo>
                      <a:pt x="1053" y="211"/>
                    </a:lnTo>
                    <a:lnTo>
                      <a:pt x="1050" y="220"/>
                    </a:lnTo>
                    <a:lnTo>
                      <a:pt x="1048" y="226"/>
                    </a:lnTo>
                    <a:lnTo>
                      <a:pt x="1050" y="231"/>
                    </a:lnTo>
                    <a:lnTo>
                      <a:pt x="1062" y="238"/>
                    </a:lnTo>
                    <a:lnTo>
                      <a:pt x="1066" y="241"/>
                    </a:lnTo>
                    <a:lnTo>
                      <a:pt x="1066" y="246"/>
                    </a:lnTo>
                    <a:lnTo>
                      <a:pt x="1062" y="260"/>
                    </a:lnTo>
                    <a:lnTo>
                      <a:pt x="1060" y="266"/>
                    </a:lnTo>
                    <a:lnTo>
                      <a:pt x="1062" y="269"/>
                    </a:lnTo>
                    <a:lnTo>
                      <a:pt x="1066" y="274"/>
                    </a:lnTo>
                    <a:lnTo>
                      <a:pt x="1069" y="278"/>
                    </a:lnTo>
                    <a:lnTo>
                      <a:pt x="1069" y="281"/>
                    </a:lnTo>
                    <a:lnTo>
                      <a:pt x="1070" y="285"/>
                    </a:lnTo>
                    <a:lnTo>
                      <a:pt x="1073" y="290"/>
                    </a:lnTo>
                    <a:lnTo>
                      <a:pt x="1085" y="302"/>
                    </a:lnTo>
                    <a:lnTo>
                      <a:pt x="1089" y="310"/>
                    </a:lnTo>
                    <a:lnTo>
                      <a:pt x="1095" y="324"/>
                    </a:lnTo>
                    <a:lnTo>
                      <a:pt x="1101" y="339"/>
                    </a:lnTo>
                    <a:lnTo>
                      <a:pt x="1108" y="353"/>
                    </a:lnTo>
                    <a:lnTo>
                      <a:pt x="1114" y="363"/>
                    </a:lnTo>
                    <a:lnTo>
                      <a:pt x="1117" y="371"/>
                    </a:lnTo>
                    <a:lnTo>
                      <a:pt x="1118" y="380"/>
                    </a:lnTo>
                    <a:lnTo>
                      <a:pt x="1121" y="388"/>
                    </a:lnTo>
                    <a:lnTo>
                      <a:pt x="1123" y="392"/>
                    </a:lnTo>
                    <a:lnTo>
                      <a:pt x="1125" y="396"/>
                    </a:lnTo>
                    <a:lnTo>
                      <a:pt x="1128" y="402"/>
                    </a:lnTo>
                    <a:lnTo>
                      <a:pt x="1132" y="410"/>
                    </a:lnTo>
                    <a:lnTo>
                      <a:pt x="1136" y="421"/>
                    </a:lnTo>
                    <a:lnTo>
                      <a:pt x="1140" y="438"/>
                    </a:lnTo>
                    <a:lnTo>
                      <a:pt x="1146" y="459"/>
                    </a:lnTo>
                    <a:lnTo>
                      <a:pt x="1147" y="478"/>
                    </a:lnTo>
                    <a:lnTo>
                      <a:pt x="1144" y="497"/>
                    </a:lnTo>
                    <a:lnTo>
                      <a:pt x="1137" y="517"/>
                    </a:lnTo>
                    <a:lnTo>
                      <a:pt x="1128" y="535"/>
                    </a:lnTo>
                    <a:lnTo>
                      <a:pt x="1117" y="552"/>
                    </a:lnTo>
                    <a:lnTo>
                      <a:pt x="1106" y="567"/>
                    </a:lnTo>
                    <a:lnTo>
                      <a:pt x="1095" y="580"/>
                    </a:lnTo>
                    <a:lnTo>
                      <a:pt x="1086" y="590"/>
                    </a:lnTo>
                    <a:lnTo>
                      <a:pt x="1080" y="596"/>
                    </a:lnTo>
                    <a:lnTo>
                      <a:pt x="1072" y="601"/>
                    </a:lnTo>
                    <a:lnTo>
                      <a:pt x="1060" y="604"/>
                    </a:lnTo>
                    <a:lnTo>
                      <a:pt x="1047" y="606"/>
                    </a:lnTo>
                    <a:lnTo>
                      <a:pt x="1031" y="609"/>
                    </a:lnTo>
                    <a:lnTo>
                      <a:pt x="1018" y="612"/>
                    </a:lnTo>
                    <a:lnTo>
                      <a:pt x="1005" y="615"/>
                    </a:lnTo>
                    <a:lnTo>
                      <a:pt x="997" y="618"/>
                    </a:lnTo>
                    <a:lnTo>
                      <a:pt x="993" y="621"/>
                    </a:lnTo>
                    <a:lnTo>
                      <a:pt x="994" y="627"/>
                    </a:lnTo>
                    <a:lnTo>
                      <a:pt x="996" y="639"/>
                    </a:lnTo>
                    <a:lnTo>
                      <a:pt x="999" y="654"/>
                    </a:lnTo>
                    <a:lnTo>
                      <a:pt x="1002" y="672"/>
                    </a:lnTo>
                    <a:lnTo>
                      <a:pt x="1006" y="690"/>
                    </a:lnTo>
                    <a:lnTo>
                      <a:pt x="1011" y="709"/>
                    </a:lnTo>
                    <a:lnTo>
                      <a:pt x="1014" y="727"/>
                    </a:lnTo>
                    <a:lnTo>
                      <a:pt x="1018" y="744"/>
                    </a:lnTo>
                    <a:lnTo>
                      <a:pt x="1021" y="756"/>
                    </a:lnTo>
                    <a:lnTo>
                      <a:pt x="1022" y="766"/>
                    </a:lnTo>
                    <a:lnTo>
                      <a:pt x="1026" y="779"/>
                    </a:lnTo>
                    <a:lnTo>
                      <a:pt x="1030" y="795"/>
                    </a:lnTo>
                    <a:lnTo>
                      <a:pt x="1036" y="813"/>
                    </a:lnTo>
                    <a:lnTo>
                      <a:pt x="1043" y="832"/>
                    </a:lnTo>
                    <a:lnTo>
                      <a:pt x="1050" y="852"/>
                    </a:lnTo>
                    <a:lnTo>
                      <a:pt x="1069" y="898"/>
                    </a:lnTo>
                    <a:lnTo>
                      <a:pt x="1070" y="906"/>
                    </a:lnTo>
                    <a:lnTo>
                      <a:pt x="1070" y="911"/>
                    </a:lnTo>
                    <a:lnTo>
                      <a:pt x="1067" y="912"/>
                    </a:lnTo>
                    <a:lnTo>
                      <a:pt x="1066" y="912"/>
                    </a:lnTo>
                    <a:lnTo>
                      <a:pt x="1065" y="913"/>
                    </a:lnTo>
                    <a:lnTo>
                      <a:pt x="1065" y="920"/>
                    </a:lnTo>
                    <a:lnTo>
                      <a:pt x="1070" y="934"/>
                    </a:lnTo>
                    <a:lnTo>
                      <a:pt x="1073" y="951"/>
                    </a:lnTo>
                    <a:lnTo>
                      <a:pt x="1079" y="972"/>
                    </a:lnTo>
                    <a:lnTo>
                      <a:pt x="1084" y="996"/>
                    </a:lnTo>
                    <a:lnTo>
                      <a:pt x="1089" y="1023"/>
                    </a:lnTo>
                    <a:lnTo>
                      <a:pt x="1096" y="1052"/>
                    </a:lnTo>
                    <a:lnTo>
                      <a:pt x="1108" y="1112"/>
                    </a:lnTo>
                    <a:lnTo>
                      <a:pt x="1115" y="1143"/>
                    </a:lnTo>
                    <a:lnTo>
                      <a:pt x="1120" y="1170"/>
                    </a:lnTo>
                    <a:lnTo>
                      <a:pt x="1125" y="1196"/>
                    </a:lnTo>
                    <a:lnTo>
                      <a:pt x="1129" y="1218"/>
                    </a:lnTo>
                    <a:lnTo>
                      <a:pt x="1132" y="1236"/>
                    </a:lnTo>
                    <a:lnTo>
                      <a:pt x="1135" y="1248"/>
                    </a:lnTo>
                    <a:lnTo>
                      <a:pt x="1136" y="1255"/>
                    </a:lnTo>
                    <a:lnTo>
                      <a:pt x="1133" y="1260"/>
                    </a:lnTo>
                    <a:lnTo>
                      <a:pt x="1125" y="1267"/>
                    </a:lnTo>
                    <a:lnTo>
                      <a:pt x="1111" y="1273"/>
                    </a:lnTo>
                    <a:lnTo>
                      <a:pt x="1094" y="1281"/>
                    </a:lnTo>
                    <a:lnTo>
                      <a:pt x="1074" y="1288"/>
                    </a:lnTo>
                    <a:lnTo>
                      <a:pt x="1053" y="1295"/>
                    </a:lnTo>
                    <a:lnTo>
                      <a:pt x="1031" y="1302"/>
                    </a:lnTo>
                    <a:lnTo>
                      <a:pt x="1035" y="1316"/>
                    </a:lnTo>
                    <a:lnTo>
                      <a:pt x="1037" y="1326"/>
                    </a:lnTo>
                    <a:lnTo>
                      <a:pt x="1038" y="1350"/>
                    </a:lnTo>
                    <a:lnTo>
                      <a:pt x="1038" y="1377"/>
                    </a:lnTo>
                    <a:lnTo>
                      <a:pt x="1037" y="1409"/>
                    </a:lnTo>
                    <a:lnTo>
                      <a:pt x="1037" y="1441"/>
                    </a:lnTo>
                    <a:lnTo>
                      <a:pt x="1036" y="1474"/>
                    </a:lnTo>
                    <a:lnTo>
                      <a:pt x="1035" y="1504"/>
                    </a:lnTo>
                    <a:lnTo>
                      <a:pt x="1035" y="1533"/>
                    </a:lnTo>
                    <a:lnTo>
                      <a:pt x="1036" y="1559"/>
                    </a:lnTo>
                    <a:lnTo>
                      <a:pt x="1038" y="1579"/>
                    </a:lnTo>
                    <a:lnTo>
                      <a:pt x="1042" y="1596"/>
                    </a:lnTo>
                    <a:lnTo>
                      <a:pt x="1047" y="1621"/>
                    </a:lnTo>
                    <a:lnTo>
                      <a:pt x="1051" y="1648"/>
                    </a:lnTo>
                    <a:lnTo>
                      <a:pt x="1058" y="1682"/>
                    </a:lnTo>
                    <a:lnTo>
                      <a:pt x="1065" y="1718"/>
                    </a:lnTo>
                    <a:lnTo>
                      <a:pt x="1072" y="1755"/>
                    </a:lnTo>
                    <a:lnTo>
                      <a:pt x="1078" y="1794"/>
                    </a:lnTo>
                    <a:lnTo>
                      <a:pt x="1085" y="1832"/>
                    </a:lnTo>
                    <a:lnTo>
                      <a:pt x="1092" y="1868"/>
                    </a:lnTo>
                    <a:lnTo>
                      <a:pt x="1096" y="1902"/>
                    </a:lnTo>
                    <a:lnTo>
                      <a:pt x="1101" y="1932"/>
                    </a:lnTo>
                    <a:lnTo>
                      <a:pt x="1106" y="1961"/>
                    </a:lnTo>
                    <a:lnTo>
                      <a:pt x="1110" y="1995"/>
                    </a:lnTo>
                    <a:lnTo>
                      <a:pt x="1117" y="2030"/>
                    </a:lnTo>
                    <a:lnTo>
                      <a:pt x="1131" y="2102"/>
                    </a:lnTo>
                    <a:lnTo>
                      <a:pt x="1138" y="2137"/>
                    </a:lnTo>
                    <a:lnTo>
                      <a:pt x="1145" y="2171"/>
                    </a:lnTo>
                    <a:lnTo>
                      <a:pt x="1151" y="2201"/>
                    </a:lnTo>
                    <a:lnTo>
                      <a:pt x="1157" y="2228"/>
                    </a:lnTo>
                    <a:lnTo>
                      <a:pt x="1161" y="2250"/>
                    </a:lnTo>
                    <a:lnTo>
                      <a:pt x="1165" y="2265"/>
                    </a:lnTo>
                    <a:lnTo>
                      <a:pt x="1168" y="2283"/>
                    </a:lnTo>
                    <a:lnTo>
                      <a:pt x="1169" y="2304"/>
                    </a:lnTo>
                    <a:lnTo>
                      <a:pt x="1172" y="2349"/>
                    </a:lnTo>
                    <a:lnTo>
                      <a:pt x="1174" y="2370"/>
                    </a:lnTo>
                    <a:lnTo>
                      <a:pt x="1176" y="2388"/>
                    </a:lnTo>
                    <a:lnTo>
                      <a:pt x="1180" y="2404"/>
                    </a:lnTo>
                    <a:lnTo>
                      <a:pt x="1186" y="2416"/>
                    </a:lnTo>
                    <a:lnTo>
                      <a:pt x="1201" y="2433"/>
                    </a:lnTo>
                    <a:lnTo>
                      <a:pt x="1215" y="2450"/>
                    </a:lnTo>
                    <a:lnTo>
                      <a:pt x="1225" y="2466"/>
                    </a:lnTo>
                    <a:lnTo>
                      <a:pt x="1232" y="2481"/>
                    </a:lnTo>
                    <a:lnTo>
                      <a:pt x="1233" y="2490"/>
                    </a:lnTo>
                    <a:lnTo>
                      <a:pt x="1232" y="2504"/>
                    </a:lnTo>
                    <a:lnTo>
                      <a:pt x="1231" y="2523"/>
                    </a:lnTo>
                    <a:lnTo>
                      <a:pt x="1227" y="2543"/>
                    </a:lnTo>
                    <a:lnTo>
                      <a:pt x="1224" y="2565"/>
                    </a:lnTo>
                    <a:lnTo>
                      <a:pt x="1220" y="2585"/>
                    </a:lnTo>
                    <a:lnTo>
                      <a:pt x="1217" y="2603"/>
                    </a:lnTo>
                    <a:lnTo>
                      <a:pt x="1211" y="2627"/>
                    </a:lnTo>
                    <a:lnTo>
                      <a:pt x="1222" y="2649"/>
                    </a:lnTo>
                    <a:lnTo>
                      <a:pt x="1233" y="2670"/>
                    </a:lnTo>
                    <a:lnTo>
                      <a:pt x="1256" y="2709"/>
                    </a:lnTo>
                    <a:lnTo>
                      <a:pt x="1268" y="2725"/>
                    </a:lnTo>
                    <a:lnTo>
                      <a:pt x="1277" y="2741"/>
                    </a:lnTo>
                    <a:lnTo>
                      <a:pt x="1283" y="2752"/>
                    </a:lnTo>
                    <a:lnTo>
                      <a:pt x="1286" y="2768"/>
                    </a:lnTo>
                    <a:lnTo>
                      <a:pt x="1284" y="2785"/>
                    </a:lnTo>
                    <a:lnTo>
                      <a:pt x="1278" y="2800"/>
                    </a:lnTo>
                    <a:lnTo>
                      <a:pt x="1268" y="2810"/>
                    </a:lnTo>
                    <a:lnTo>
                      <a:pt x="1257" y="2817"/>
                    </a:lnTo>
                    <a:lnTo>
                      <a:pt x="1246" y="2821"/>
                    </a:lnTo>
                    <a:lnTo>
                      <a:pt x="1230" y="2822"/>
                    </a:lnTo>
                    <a:lnTo>
                      <a:pt x="1212" y="2823"/>
                    </a:lnTo>
                    <a:lnTo>
                      <a:pt x="1194" y="2822"/>
                    </a:lnTo>
                    <a:lnTo>
                      <a:pt x="1179" y="2821"/>
                    </a:lnTo>
                    <a:lnTo>
                      <a:pt x="1168" y="2818"/>
                    </a:lnTo>
                    <a:lnTo>
                      <a:pt x="1166" y="2818"/>
                    </a:lnTo>
                    <a:lnTo>
                      <a:pt x="1160" y="2817"/>
                    </a:lnTo>
                    <a:lnTo>
                      <a:pt x="1151" y="2815"/>
                    </a:lnTo>
                    <a:lnTo>
                      <a:pt x="1140" y="2811"/>
                    </a:lnTo>
                    <a:lnTo>
                      <a:pt x="1129" y="2804"/>
                    </a:lnTo>
                    <a:lnTo>
                      <a:pt x="1122" y="2798"/>
                    </a:lnTo>
                    <a:lnTo>
                      <a:pt x="1114" y="2791"/>
                    </a:lnTo>
                    <a:lnTo>
                      <a:pt x="1108" y="2784"/>
                    </a:lnTo>
                    <a:lnTo>
                      <a:pt x="1104" y="2772"/>
                    </a:lnTo>
                    <a:lnTo>
                      <a:pt x="1100" y="2746"/>
                    </a:lnTo>
                    <a:lnTo>
                      <a:pt x="1098" y="2738"/>
                    </a:lnTo>
                    <a:lnTo>
                      <a:pt x="1095" y="2734"/>
                    </a:lnTo>
                    <a:lnTo>
                      <a:pt x="1094" y="2734"/>
                    </a:lnTo>
                    <a:lnTo>
                      <a:pt x="1092" y="2735"/>
                    </a:lnTo>
                    <a:lnTo>
                      <a:pt x="1089" y="2735"/>
                    </a:lnTo>
                    <a:lnTo>
                      <a:pt x="1085" y="2737"/>
                    </a:lnTo>
                    <a:lnTo>
                      <a:pt x="1082" y="2737"/>
                    </a:lnTo>
                    <a:lnTo>
                      <a:pt x="1078" y="2736"/>
                    </a:lnTo>
                    <a:lnTo>
                      <a:pt x="1071" y="2732"/>
                    </a:lnTo>
                    <a:lnTo>
                      <a:pt x="1063" y="2728"/>
                    </a:lnTo>
                    <a:lnTo>
                      <a:pt x="1053" y="2722"/>
                    </a:lnTo>
                    <a:lnTo>
                      <a:pt x="1047" y="2717"/>
                    </a:lnTo>
                    <a:lnTo>
                      <a:pt x="1042" y="2713"/>
                    </a:lnTo>
                    <a:lnTo>
                      <a:pt x="1040" y="2708"/>
                    </a:lnTo>
                    <a:lnTo>
                      <a:pt x="1038" y="2697"/>
                    </a:lnTo>
                    <a:lnTo>
                      <a:pt x="1037" y="2685"/>
                    </a:lnTo>
                    <a:lnTo>
                      <a:pt x="1036" y="2670"/>
                    </a:lnTo>
                    <a:lnTo>
                      <a:pt x="1036" y="2652"/>
                    </a:lnTo>
                    <a:lnTo>
                      <a:pt x="1035" y="2636"/>
                    </a:lnTo>
                    <a:lnTo>
                      <a:pt x="1035" y="2621"/>
                    </a:lnTo>
                    <a:lnTo>
                      <a:pt x="1030" y="2617"/>
                    </a:lnTo>
                    <a:lnTo>
                      <a:pt x="1024" y="2615"/>
                    </a:lnTo>
                    <a:lnTo>
                      <a:pt x="1019" y="2611"/>
                    </a:lnTo>
                    <a:lnTo>
                      <a:pt x="1006" y="2600"/>
                    </a:lnTo>
                    <a:lnTo>
                      <a:pt x="994" y="2585"/>
                    </a:lnTo>
                    <a:lnTo>
                      <a:pt x="985" y="2567"/>
                    </a:lnTo>
                    <a:lnTo>
                      <a:pt x="978" y="2549"/>
                    </a:lnTo>
                    <a:lnTo>
                      <a:pt x="972" y="2530"/>
                    </a:lnTo>
                    <a:lnTo>
                      <a:pt x="968" y="2514"/>
                    </a:lnTo>
                    <a:lnTo>
                      <a:pt x="965" y="2501"/>
                    </a:lnTo>
                    <a:lnTo>
                      <a:pt x="960" y="2487"/>
                    </a:lnTo>
                    <a:lnTo>
                      <a:pt x="949" y="2474"/>
                    </a:lnTo>
                    <a:lnTo>
                      <a:pt x="936" y="2464"/>
                    </a:lnTo>
                    <a:lnTo>
                      <a:pt x="925" y="2451"/>
                    </a:lnTo>
                    <a:lnTo>
                      <a:pt x="914" y="2437"/>
                    </a:lnTo>
                    <a:lnTo>
                      <a:pt x="911" y="2427"/>
                    </a:lnTo>
                    <a:lnTo>
                      <a:pt x="907" y="2409"/>
                    </a:lnTo>
                    <a:lnTo>
                      <a:pt x="904" y="2387"/>
                    </a:lnTo>
                    <a:lnTo>
                      <a:pt x="899" y="2359"/>
                    </a:lnTo>
                    <a:lnTo>
                      <a:pt x="896" y="2328"/>
                    </a:lnTo>
                    <a:lnTo>
                      <a:pt x="891" y="2294"/>
                    </a:lnTo>
                    <a:lnTo>
                      <a:pt x="888" y="2259"/>
                    </a:lnTo>
                    <a:lnTo>
                      <a:pt x="883" y="2224"/>
                    </a:lnTo>
                    <a:lnTo>
                      <a:pt x="880" y="2190"/>
                    </a:lnTo>
                    <a:lnTo>
                      <a:pt x="876" y="2159"/>
                    </a:lnTo>
                    <a:lnTo>
                      <a:pt x="871" y="2131"/>
                    </a:lnTo>
                    <a:lnTo>
                      <a:pt x="868" y="2107"/>
                    </a:lnTo>
                    <a:lnTo>
                      <a:pt x="863" y="2079"/>
                    </a:lnTo>
                    <a:lnTo>
                      <a:pt x="856" y="2046"/>
                    </a:lnTo>
                    <a:lnTo>
                      <a:pt x="849" y="2011"/>
                    </a:lnTo>
                    <a:lnTo>
                      <a:pt x="843" y="1975"/>
                    </a:lnTo>
                    <a:lnTo>
                      <a:pt x="836" y="1938"/>
                    </a:lnTo>
                    <a:lnTo>
                      <a:pt x="827" y="1902"/>
                    </a:lnTo>
                    <a:lnTo>
                      <a:pt x="820" y="1867"/>
                    </a:lnTo>
                    <a:lnTo>
                      <a:pt x="814" y="1837"/>
                    </a:lnTo>
                    <a:lnTo>
                      <a:pt x="807" y="1811"/>
                    </a:lnTo>
                    <a:lnTo>
                      <a:pt x="802" y="1791"/>
                    </a:lnTo>
                    <a:lnTo>
                      <a:pt x="795" y="1768"/>
                    </a:lnTo>
                    <a:lnTo>
                      <a:pt x="788" y="1743"/>
                    </a:lnTo>
                    <a:lnTo>
                      <a:pt x="760" y="1662"/>
                    </a:lnTo>
                    <a:lnTo>
                      <a:pt x="751" y="1639"/>
                    </a:lnTo>
                    <a:lnTo>
                      <a:pt x="742" y="1619"/>
                    </a:lnTo>
                    <a:lnTo>
                      <a:pt x="732" y="1605"/>
                    </a:lnTo>
                    <a:lnTo>
                      <a:pt x="725" y="1593"/>
                    </a:lnTo>
                    <a:lnTo>
                      <a:pt x="717" y="1575"/>
                    </a:lnTo>
                    <a:lnTo>
                      <a:pt x="708" y="1553"/>
                    </a:lnTo>
                    <a:lnTo>
                      <a:pt x="698" y="1527"/>
                    </a:lnTo>
                    <a:lnTo>
                      <a:pt x="688" y="1501"/>
                    </a:lnTo>
                    <a:lnTo>
                      <a:pt x="678" y="1474"/>
                    </a:lnTo>
                    <a:lnTo>
                      <a:pt x="669" y="1448"/>
                    </a:lnTo>
                    <a:lnTo>
                      <a:pt x="661" y="1424"/>
                    </a:lnTo>
                    <a:lnTo>
                      <a:pt x="655" y="1404"/>
                    </a:lnTo>
                    <a:lnTo>
                      <a:pt x="650" y="1389"/>
                    </a:lnTo>
                    <a:lnTo>
                      <a:pt x="647" y="1379"/>
                    </a:lnTo>
                    <a:lnTo>
                      <a:pt x="644" y="1375"/>
                    </a:lnTo>
                    <a:lnTo>
                      <a:pt x="642" y="1377"/>
                    </a:lnTo>
                    <a:lnTo>
                      <a:pt x="640" y="1384"/>
                    </a:lnTo>
                    <a:lnTo>
                      <a:pt x="638" y="1396"/>
                    </a:lnTo>
                    <a:lnTo>
                      <a:pt x="636" y="1411"/>
                    </a:lnTo>
                    <a:lnTo>
                      <a:pt x="633" y="1427"/>
                    </a:lnTo>
                    <a:lnTo>
                      <a:pt x="629" y="1446"/>
                    </a:lnTo>
                    <a:lnTo>
                      <a:pt x="625" y="1465"/>
                    </a:lnTo>
                    <a:lnTo>
                      <a:pt x="616" y="1488"/>
                    </a:lnTo>
                    <a:lnTo>
                      <a:pt x="607" y="1517"/>
                    </a:lnTo>
                    <a:lnTo>
                      <a:pt x="597" y="1550"/>
                    </a:lnTo>
                    <a:lnTo>
                      <a:pt x="585" y="1584"/>
                    </a:lnTo>
                    <a:lnTo>
                      <a:pt x="572" y="1619"/>
                    </a:lnTo>
                    <a:lnTo>
                      <a:pt x="561" y="1654"/>
                    </a:lnTo>
                    <a:lnTo>
                      <a:pt x="548" y="1686"/>
                    </a:lnTo>
                    <a:lnTo>
                      <a:pt x="538" y="1712"/>
                    </a:lnTo>
                    <a:lnTo>
                      <a:pt x="526" y="1743"/>
                    </a:lnTo>
                    <a:lnTo>
                      <a:pt x="516" y="1774"/>
                    </a:lnTo>
                    <a:lnTo>
                      <a:pt x="507" y="1807"/>
                    </a:lnTo>
                    <a:lnTo>
                      <a:pt x="499" y="1838"/>
                    </a:lnTo>
                    <a:lnTo>
                      <a:pt x="492" y="1867"/>
                    </a:lnTo>
                    <a:lnTo>
                      <a:pt x="485" y="1892"/>
                    </a:lnTo>
                    <a:lnTo>
                      <a:pt x="479" y="1911"/>
                    </a:lnTo>
                    <a:lnTo>
                      <a:pt x="474" y="1923"/>
                    </a:lnTo>
                    <a:lnTo>
                      <a:pt x="469" y="1942"/>
                    </a:lnTo>
                    <a:lnTo>
                      <a:pt x="463" y="1964"/>
                    </a:lnTo>
                    <a:lnTo>
                      <a:pt x="458" y="1990"/>
                    </a:lnTo>
                    <a:lnTo>
                      <a:pt x="451" y="2019"/>
                    </a:lnTo>
                    <a:lnTo>
                      <a:pt x="444" y="2051"/>
                    </a:lnTo>
                    <a:lnTo>
                      <a:pt x="437" y="2083"/>
                    </a:lnTo>
                    <a:lnTo>
                      <a:pt x="431" y="2116"/>
                    </a:lnTo>
                    <a:lnTo>
                      <a:pt x="424" y="2146"/>
                    </a:lnTo>
                    <a:lnTo>
                      <a:pt x="418" y="2175"/>
                    </a:lnTo>
                    <a:lnTo>
                      <a:pt x="414" y="2201"/>
                    </a:lnTo>
                    <a:lnTo>
                      <a:pt x="410" y="2222"/>
                    </a:lnTo>
                    <a:lnTo>
                      <a:pt x="407" y="2238"/>
                    </a:lnTo>
                    <a:lnTo>
                      <a:pt x="402" y="2265"/>
                    </a:lnTo>
                    <a:lnTo>
                      <a:pt x="390" y="2328"/>
                    </a:lnTo>
                    <a:lnTo>
                      <a:pt x="383" y="2358"/>
                    </a:lnTo>
                    <a:lnTo>
                      <a:pt x="377" y="2386"/>
                    </a:lnTo>
                    <a:lnTo>
                      <a:pt x="368" y="2408"/>
                    </a:lnTo>
                    <a:lnTo>
                      <a:pt x="361" y="2423"/>
                    </a:lnTo>
                    <a:lnTo>
                      <a:pt x="353" y="2438"/>
                    </a:lnTo>
                    <a:lnTo>
                      <a:pt x="349" y="2452"/>
                    </a:lnTo>
                    <a:lnTo>
                      <a:pt x="346" y="2467"/>
                    </a:lnTo>
                    <a:lnTo>
                      <a:pt x="346" y="2531"/>
                    </a:lnTo>
                    <a:lnTo>
                      <a:pt x="345" y="2557"/>
                    </a:lnTo>
                    <a:lnTo>
                      <a:pt x="341" y="2579"/>
                    </a:lnTo>
                    <a:lnTo>
                      <a:pt x="332" y="2599"/>
                    </a:lnTo>
                    <a:lnTo>
                      <a:pt x="326" y="2608"/>
                    </a:lnTo>
                    <a:lnTo>
                      <a:pt x="315" y="2617"/>
                    </a:lnTo>
                    <a:lnTo>
                      <a:pt x="302" y="2629"/>
                    </a:lnTo>
                    <a:lnTo>
                      <a:pt x="287" y="2639"/>
                    </a:lnTo>
                    <a:lnTo>
                      <a:pt x="286" y="2654"/>
                    </a:lnTo>
                    <a:lnTo>
                      <a:pt x="285" y="2671"/>
                    </a:lnTo>
                    <a:lnTo>
                      <a:pt x="284" y="2688"/>
                    </a:lnTo>
                    <a:lnTo>
                      <a:pt x="283" y="2702"/>
                    </a:lnTo>
                    <a:lnTo>
                      <a:pt x="283" y="2714"/>
                    </a:lnTo>
                    <a:lnTo>
                      <a:pt x="281" y="2720"/>
                    </a:lnTo>
                    <a:lnTo>
                      <a:pt x="278" y="2724"/>
                    </a:lnTo>
                    <a:lnTo>
                      <a:pt x="269" y="2730"/>
                    </a:lnTo>
                    <a:lnTo>
                      <a:pt x="258" y="2736"/>
                    </a:lnTo>
                    <a:lnTo>
                      <a:pt x="248" y="2739"/>
                    </a:lnTo>
                    <a:lnTo>
                      <a:pt x="234" y="2742"/>
                    </a:lnTo>
                    <a:lnTo>
                      <a:pt x="222" y="2743"/>
                    </a:lnTo>
                    <a:lnTo>
                      <a:pt x="214" y="2745"/>
                    </a:lnTo>
                    <a:lnTo>
                      <a:pt x="211" y="2748"/>
                    </a:lnTo>
                    <a:lnTo>
                      <a:pt x="210" y="2753"/>
                    </a:lnTo>
                    <a:lnTo>
                      <a:pt x="208" y="2760"/>
                    </a:lnTo>
                    <a:lnTo>
                      <a:pt x="208" y="2768"/>
                    </a:lnTo>
                    <a:lnTo>
                      <a:pt x="206" y="2778"/>
                    </a:lnTo>
                    <a:lnTo>
                      <a:pt x="203" y="2785"/>
                    </a:lnTo>
                    <a:lnTo>
                      <a:pt x="193" y="2793"/>
                    </a:lnTo>
                    <a:lnTo>
                      <a:pt x="183" y="2802"/>
                    </a:lnTo>
                    <a:lnTo>
                      <a:pt x="169" y="2810"/>
                    </a:lnTo>
                    <a:lnTo>
                      <a:pt x="154" y="2820"/>
                    </a:lnTo>
                    <a:lnTo>
                      <a:pt x="140" y="2827"/>
                    </a:lnTo>
                    <a:lnTo>
                      <a:pt x="127" y="2832"/>
                    </a:lnTo>
                    <a:lnTo>
                      <a:pt x="109" y="2837"/>
                    </a:lnTo>
                    <a:lnTo>
                      <a:pt x="88" y="2838"/>
                    </a:lnTo>
                    <a:lnTo>
                      <a:pt x="67" y="2838"/>
                    </a:lnTo>
                    <a:lnTo>
                      <a:pt x="47" y="2837"/>
                    </a:lnTo>
                    <a:lnTo>
                      <a:pt x="29" y="2837"/>
                    </a:lnTo>
                    <a:lnTo>
                      <a:pt x="23" y="2836"/>
                    </a:lnTo>
                    <a:lnTo>
                      <a:pt x="15" y="2835"/>
                    </a:lnTo>
                    <a:lnTo>
                      <a:pt x="6" y="2832"/>
                    </a:lnTo>
                    <a:lnTo>
                      <a:pt x="1" y="2829"/>
                    </a:lnTo>
                    <a:lnTo>
                      <a:pt x="0" y="2823"/>
                    </a:lnTo>
                    <a:lnTo>
                      <a:pt x="0" y="2815"/>
                    </a:lnTo>
                    <a:lnTo>
                      <a:pt x="2" y="2808"/>
                    </a:lnTo>
                    <a:lnTo>
                      <a:pt x="6" y="2800"/>
                    </a:lnTo>
                    <a:lnTo>
                      <a:pt x="8" y="2794"/>
                    </a:lnTo>
                    <a:lnTo>
                      <a:pt x="11" y="2786"/>
                    </a:lnTo>
                    <a:lnTo>
                      <a:pt x="16" y="2772"/>
                    </a:lnTo>
                    <a:lnTo>
                      <a:pt x="21" y="2757"/>
                    </a:lnTo>
                    <a:lnTo>
                      <a:pt x="28" y="2742"/>
                    </a:lnTo>
                    <a:lnTo>
                      <a:pt x="36" y="2729"/>
                    </a:lnTo>
                    <a:lnTo>
                      <a:pt x="42" y="2722"/>
                    </a:lnTo>
                    <a:lnTo>
                      <a:pt x="48" y="2710"/>
                    </a:lnTo>
                    <a:lnTo>
                      <a:pt x="58" y="2695"/>
                    </a:lnTo>
                    <a:lnTo>
                      <a:pt x="68" y="2680"/>
                    </a:lnTo>
                    <a:lnTo>
                      <a:pt x="79" y="2663"/>
                    </a:lnTo>
                    <a:lnTo>
                      <a:pt x="89" y="2646"/>
                    </a:lnTo>
                    <a:lnTo>
                      <a:pt x="98" y="2631"/>
                    </a:lnTo>
                    <a:lnTo>
                      <a:pt x="105" y="2620"/>
                    </a:lnTo>
                    <a:lnTo>
                      <a:pt x="102" y="2611"/>
                    </a:lnTo>
                    <a:lnTo>
                      <a:pt x="102" y="2601"/>
                    </a:lnTo>
                    <a:lnTo>
                      <a:pt x="104" y="2589"/>
                    </a:lnTo>
                    <a:lnTo>
                      <a:pt x="113" y="2564"/>
                    </a:lnTo>
                    <a:lnTo>
                      <a:pt x="117" y="2551"/>
                    </a:lnTo>
                    <a:lnTo>
                      <a:pt x="118" y="2542"/>
                    </a:lnTo>
                    <a:lnTo>
                      <a:pt x="115" y="2535"/>
                    </a:lnTo>
                    <a:lnTo>
                      <a:pt x="106" y="2528"/>
                    </a:lnTo>
                    <a:lnTo>
                      <a:pt x="95" y="2518"/>
                    </a:lnTo>
                    <a:lnTo>
                      <a:pt x="89" y="2509"/>
                    </a:lnTo>
                    <a:lnTo>
                      <a:pt x="86" y="2495"/>
                    </a:lnTo>
                    <a:lnTo>
                      <a:pt x="86" y="2477"/>
                    </a:lnTo>
                    <a:lnTo>
                      <a:pt x="88" y="2456"/>
                    </a:lnTo>
                    <a:lnTo>
                      <a:pt x="91" y="2431"/>
                    </a:lnTo>
                    <a:lnTo>
                      <a:pt x="96" y="2404"/>
                    </a:lnTo>
                    <a:lnTo>
                      <a:pt x="102" y="2378"/>
                    </a:lnTo>
                    <a:lnTo>
                      <a:pt x="106" y="2349"/>
                    </a:lnTo>
                    <a:lnTo>
                      <a:pt x="117" y="2294"/>
                    </a:lnTo>
                    <a:lnTo>
                      <a:pt x="130" y="2243"/>
                    </a:lnTo>
                    <a:lnTo>
                      <a:pt x="144" y="2193"/>
                    </a:lnTo>
                    <a:lnTo>
                      <a:pt x="157" y="2142"/>
                    </a:lnTo>
                    <a:lnTo>
                      <a:pt x="163" y="2118"/>
                    </a:lnTo>
                    <a:lnTo>
                      <a:pt x="170" y="2093"/>
                    </a:lnTo>
                    <a:lnTo>
                      <a:pt x="178" y="2066"/>
                    </a:lnTo>
                    <a:lnTo>
                      <a:pt x="185" y="2038"/>
                    </a:lnTo>
                    <a:lnTo>
                      <a:pt x="199" y="1985"/>
                    </a:lnTo>
                    <a:lnTo>
                      <a:pt x="205" y="1961"/>
                    </a:lnTo>
                    <a:lnTo>
                      <a:pt x="211" y="1940"/>
                    </a:lnTo>
                    <a:lnTo>
                      <a:pt x="215" y="1924"/>
                    </a:lnTo>
                    <a:lnTo>
                      <a:pt x="218" y="1912"/>
                    </a:lnTo>
                    <a:lnTo>
                      <a:pt x="220" y="1898"/>
                    </a:lnTo>
                    <a:lnTo>
                      <a:pt x="220" y="1883"/>
                    </a:lnTo>
                    <a:lnTo>
                      <a:pt x="218" y="1867"/>
                    </a:lnTo>
                    <a:lnTo>
                      <a:pt x="217" y="1850"/>
                    </a:lnTo>
                    <a:lnTo>
                      <a:pt x="219" y="1830"/>
                    </a:lnTo>
                    <a:lnTo>
                      <a:pt x="223" y="1809"/>
                    </a:lnTo>
                    <a:lnTo>
                      <a:pt x="229" y="1786"/>
                    </a:lnTo>
                    <a:lnTo>
                      <a:pt x="232" y="1759"/>
                    </a:lnTo>
                    <a:lnTo>
                      <a:pt x="232" y="1731"/>
                    </a:lnTo>
                    <a:lnTo>
                      <a:pt x="230" y="1703"/>
                    </a:lnTo>
                    <a:lnTo>
                      <a:pt x="228" y="1678"/>
                    </a:lnTo>
                    <a:lnTo>
                      <a:pt x="225" y="1654"/>
                    </a:lnTo>
                    <a:lnTo>
                      <a:pt x="223" y="1639"/>
                    </a:lnTo>
                    <a:lnTo>
                      <a:pt x="225" y="1619"/>
                    </a:lnTo>
                    <a:lnTo>
                      <a:pt x="226" y="1596"/>
                    </a:lnTo>
                    <a:lnTo>
                      <a:pt x="229" y="1572"/>
                    </a:lnTo>
                    <a:lnTo>
                      <a:pt x="234" y="1547"/>
                    </a:lnTo>
                    <a:lnTo>
                      <a:pt x="239" y="1522"/>
                    </a:lnTo>
                    <a:lnTo>
                      <a:pt x="242" y="1498"/>
                    </a:lnTo>
                    <a:lnTo>
                      <a:pt x="247" y="1479"/>
                    </a:lnTo>
                    <a:lnTo>
                      <a:pt x="249" y="1462"/>
                    </a:lnTo>
                    <a:lnTo>
                      <a:pt x="250" y="1451"/>
                    </a:lnTo>
                    <a:lnTo>
                      <a:pt x="250" y="1430"/>
                    </a:lnTo>
                    <a:lnTo>
                      <a:pt x="248" y="1405"/>
                    </a:lnTo>
                    <a:lnTo>
                      <a:pt x="247" y="1377"/>
                    </a:lnTo>
                    <a:lnTo>
                      <a:pt x="248" y="1347"/>
                    </a:lnTo>
                    <a:lnTo>
                      <a:pt x="252" y="1318"/>
                    </a:lnTo>
                    <a:lnTo>
                      <a:pt x="257" y="1295"/>
                    </a:lnTo>
                    <a:lnTo>
                      <a:pt x="259" y="1269"/>
                    </a:lnTo>
                    <a:lnTo>
                      <a:pt x="261" y="1240"/>
                    </a:lnTo>
                    <a:lnTo>
                      <a:pt x="235" y="1231"/>
                    </a:lnTo>
                    <a:lnTo>
                      <a:pt x="211" y="1223"/>
                    </a:lnTo>
                    <a:lnTo>
                      <a:pt x="190" y="1215"/>
                    </a:lnTo>
                    <a:lnTo>
                      <a:pt x="170" y="1208"/>
                    </a:lnTo>
                    <a:lnTo>
                      <a:pt x="156" y="1203"/>
                    </a:lnTo>
                    <a:lnTo>
                      <a:pt x="146" y="1198"/>
                    </a:lnTo>
                    <a:lnTo>
                      <a:pt x="141" y="1197"/>
                    </a:lnTo>
                    <a:lnTo>
                      <a:pt x="140" y="1194"/>
                    </a:lnTo>
                    <a:lnTo>
                      <a:pt x="141" y="1186"/>
                    </a:lnTo>
                    <a:lnTo>
                      <a:pt x="145" y="1174"/>
                    </a:lnTo>
                    <a:lnTo>
                      <a:pt x="150" y="1160"/>
                    </a:lnTo>
                    <a:lnTo>
                      <a:pt x="168" y="1111"/>
                    </a:lnTo>
                    <a:lnTo>
                      <a:pt x="172" y="1096"/>
                    </a:lnTo>
                    <a:lnTo>
                      <a:pt x="176" y="1083"/>
                    </a:lnTo>
                    <a:lnTo>
                      <a:pt x="178" y="1072"/>
                    </a:lnTo>
                    <a:lnTo>
                      <a:pt x="183" y="1055"/>
                    </a:lnTo>
                    <a:lnTo>
                      <a:pt x="190" y="1036"/>
                    </a:lnTo>
                    <a:lnTo>
                      <a:pt x="197" y="1013"/>
                    </a:lnTo>
                    <a:lnTo>
                      <a:pt x="205" y="989"/>
                    </a:lnTo>
                    <a:lnTo>
                      <a:pt x="213" y="966"/>
                    </a:lnTo>
                    <a:lnTo>
                      <a:pt x="221" y="944"/>
                    </a:lnTo>
                    <a:lnTo>
                      <a:pt x="228" y="923"/>
                    </a:lnTo>
                    <a:lnTo>
                      <a:pt x="235" y="905"/>
                    </a:lnTo>
                    <a:lnTo>
                      <a:pt x="240" y="892"/>
                    </a:lnTo>
                    <a:lnTo>
                      <a:pt x="243" y="884"/>
                    </a:lnTo>
                    <a:lnTo>
                      <a:pt x="246" y="875"/>
                    </a:lnTo>
                    <a:lnTo>
                      <a:pt x="247" y="869"/>
                    </a:lnTo>
                    <a:lnTo>
                      <a:pt x="247" y="866"/>
                    </a:lnTo>
                    <a:lnTo>
                      <a:pt x="244" y="865"/>
                    </a:lnTo>
                    <a:lnTo>
                      <a:pt x="243" y="863"/>
                    </a:lnTo>
                    <a:lnTo>
                      <a:pt x="243" y="860"/>
                    </a:lnTo>
                    <a:lnTo>
                      <a:pt x="249" y="842"/>
                    </a:lnTo>
                    <a:lnTo>
                      <a:pt x="254" y="830"/>
                    </a:lnTo>
                    <a:lnTo>
                      <a:pt x="259" y="816"/>
                    </a:lnTo>
                    <a:lnTo>
                      <a:pt x="266" y="803"/>
                    </a:lnTo>
                    <a:lnTo>
                      <a:pt x="271" y="791"/>
                    </a:lnTo>
                    <a:lnTo>
                      <a:pt x="278" y="776"/>
                    </a:lnTo>
                    <a:lnTo>
                      <a:pt x="285" y="759"/>
                    </a:lnTo>
                    <a:lnTo>
                      <a:pt x="301" y="719"/>
                    </a:lnTo>
                    <a:lnTo>
                      <a:pt x="308" y="699"/>
                    </a:lnTo>
                    <a:lnTo>
                      <a:pt x="315" y="682"/>
                    </a:lnTo>
                    <a:lnTo>
                      <a:pt x="321" y="668"/>
                    </a:lnTo>
                    <a:lnTo>
                      <a:pt x="324" y="659"/>
                    </a:lnTo>
                    <a:lnTo>
                      <a:pt x="328" y="648"/>
                    </a:lnTo>
                    <a:lnTo>
                      <a:pt x="328" y="641"/>
                    </a:lnTo>
                    <a:lnTo>
                      <a:pt x="326" y="638"/>
                    </a:lnTo>
                    <a:lnTo>
                      <a:pt x="323" y="637"/>
                    </a:lnTo>
                    <a:lnTo>
                      <a:pt x="320" y="635"/>
                    </a:lnTo>
                    <a:lnTo>
                      <a:pt x="314" y="634"/>
                    </a:lnTo>
                    <a:lnTo>
                      <a:pt x="305" y="632"/>
                    </a:lnTo>
                    <a:lnTo>
                      <a:pt x="297" y="627"/>
                    </a:lnTo>
                    <a:lnTo>
                      <a:pt x="284" y="619"/>
                    </a:lnTo>
                    <a:lnTo>
                      <a:pt x="270" y="615"/>
                    </a:lnTo>
                    <a:lnTo>
                      <a:pt x="265" y="610"/>
                    </a:lnTo>
                    <a:lnTo>
                      <a:pt x="258" y="599"/>
                    </a:lnTo>
                    <a:lnTo>
                      <a:pt x="241" y="558"/>
                    </a:lnTo>
                    <a:lnTo>
                      <a:pt x="236" y="547"/>
                    </a:lnTo>
                    <a:lnTo>
                      <a:pt x="233" y="535"/>
                    </a:lnTo>
                    <a:lnTo>
                      <a:pt x="232" y="521"/>
                    </a:lnTo>
                    <a:lnTo>
                      <a:pt x="230" y="505"/>
                    </a:lnTo>
                    <a:lnTo>
                      <a:pt x="229" y="490"/>
                    </a:lnTo>
                    <a:lnTo>
                      <a:pt x="228" y="477"/>
                    </a:lnTo>
                    <a:lnTo>
                      <a:pt x="227" y="470"/>
                    </a:lnTo>
                    <a:lnTo>
                      <a:pt x="226" y="462"/>
                    </a:lnTo>
                    <a:lnTo>
                      <a:pt x="223" y="451"/>
                    </a:lnTo>
                    <a:lnTo>
                      <a:pt x="222" y="437"/>
                    </a:lnTo>
                    <a:lnTo>
                      <a:pt x="222" y="425"/>
                    </a:lnTo>
                    <a:lnTo>
                      <a:pt x="225" y="417"/>
                    </a:lnTo>
                    <a:lnTo>
                      <a:pt x="227" y="411"/>
                    </a:lnTo>
                    <a:lnTo>
                      <a:pt x="228" y="401"/>
                    </a:lnTo>
                    <a:lnTo>
                      <a:pt x="229" y="388"/>
                    </a:lnTo>
                    <a:lnTo>
                      <a:pt x="229" y="374"/>
                    </a:lnTo>
                    <a:lnTo>
                      <a:pt x="228" y="362"/>
                    </a:lnTo>
                    <a:lnTo>
                      <a:pt x="223" y="344"/>
                    </a:lnTo>
                    <a:lnTo>
                      <a:pt x="226" y="333"/>
                    </a:lnTo>
                    <a:lnTo>
                      <a:pt x="230" y="323"/>
                    </a:lnTo>
                    <a:lnTo>
                      <a:pt x="236" y="313"/>
                    </a:lnTo>
                    <a:lnTo>
                      <a:pt x="242" y="309"/>
                    </a:lnTo>
                    <a:lnTo>
                      <a:pt x="247" y="303"/>
                    </a:lnTo>
                    <a:lnTo>
                      <a:pt x="249" y="295"/>
                    </a:lnTo>
                    <a:lnTo>
                      <a:pt x="249" y="281"/>
                    </a:lnTo>
                    <a:lnTo>
                      <a:pt x="251" y="260"/>
                    </a:lnTo>
                    <a:lnTo>
                      <a:pt x="254" y="249"/>
                    </a:lnTo>
                    <a:lnTo>
                      <a:pt x="256" y="244"/>
                    </a:lnTo>
                    <a:lnTo>
                      <a:pt x="257" y="238"/>
                    </a:lnTo>
                    <a:lnTo>
                      <a:pt x="256" y="226"/>
                    </a:lnTo>
                    <a:lnTo>
                      <a:pt x="255" y="212"/>
                    </a:lnTo>
                    <a:lnTo>
                      <a:pt x="255" y="180"/>
                    </a:lnTo>
                    <a:lnTo>
                      <a:pt x="257" y="159"/>
                    </a:lnTo>
                    <a:lnTo>
                      <a:pt x="264" y="137"/>
                    </a:lnTo>
                    <a:lnTo>
                      <a:pt x="273" y="118"/>
                    </a:lnTo>
                    <a:lnTo>
                      <a:pt x="284" y="104"/>
                    </a:lnTo>
                    <a:lnTo>
                      <a:pt x="294" y="97"/>
                    </a:lnTo>
                    <a:lnTo>
                      <a:pt x="309" y="91"/>
                    </a:lnTo>
                    <a:lnTo>
                      <a:pt x="329" y="86"/>
                    </a:lnTo>
                    <a:lnTo>
                      <a:pt x="349" y="84"/>
                    </a:lnTo>
                    <a:lnTo>
                      <a:pt x="367" y="82"/>
                    </a:lnTo>
                    <a:lnTo>
                      <a:pt x="400" y="80"/>
                    </a:lnTo>
                    <a:lnTo>
                      <a:pt x="419" y="77"/>
                    </a:lnTo>
                    <a:lnTo>
                      <a:pt x="440" y="75"/>
                    </a:lnTo>
                    <a:lnTo>
                      <a:pt x="460" y="73"/>
                    </a:lnTo>
                    <a:lnTo>
                      <a:pt x="479" y="71"/>
                    </a:lnTo>
                    <a:lnTo>
                      <a:pt x="492" y="70"/>
                    </a:lnTo>
                    <a:lnTo>
                      <a:pt x="504" y="68"/>
                    </a:lnTo>
                    <a:lnTo>
                      <a:pt x="513" y="61"/>
                    </a:lnTo>
                    <a:lnTo>
                      <a:pt x="523" y="53"/>
                    </a:lnTo>
                    <a:lnTo>
                      <a:pt x="528" y="45"/>
                    </a:lnTo>
                    <a:lnTo>
                      <a:pt x="533" y="38"/>
                    </a:lnTo>
                    <a:lnTo>
                      <a:pt x="534" y="35"/>
                    </a:lnTo>
                    <a:lnTo>
                      <a:pt x="538" y="30"/>
                    </a:lnTo>
                    <a:lnTo>
                      <a:pt x="542" y="20"/>
                    </a:lnTo>
                    <a:lnTo>
                      <a:pt x="546" y="12"/>
                    </a:lnTo>
                    <a:lnTo>
                      <a:pt x="5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399"/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A6AB618-B5C5-4210-A848-DA259298B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C2D39-9489-4870-903F-7C7AD49628F1}"/>
              </a:ext>
            </a:extLst>
          </p:cNvPr>
          <p:cNvSpPr/>
          <p:nvPr/>
        </p:nvSpPr>
        <p:spPr>
          <a:xfrm>
            <a:off x="633647" y="1143000"/>
            <a:ext cx="1003435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/>
              <a:t>ASNT NDT Level III				3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Radiation safety officers				4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Site In charge [BARC certified]			25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Certified Radiographers [BARC certified]		45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SNT TC 1A level II inspectors [RT, PT, MT, UT]		207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Inspectors qualified to ISO 9712 –Level II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- RT					5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- PT					5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- MT					5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SNT TC 1A Level II inspectors [VT]			6</a:t>
            </a:r>
          </a:p>
          <a:p>
            <a:pPr>
              <a:spcAft>
                <a:spcPts val="600"/>
              </a:spcAft>
            </a:pPr>
            <a:r>
              <a:rPr lang="en-US" sz="1800" b="1" dirty="0" err="1">
                <a:solidFill>
                  <a:srgbClr val="FF0000"/>
                </a:solidFill>
              </a:rPr>
              <a:t>Eddycurrent</a:t>
            </a:r>
            <a:r>
              <a:rPr lang="en-US" sz="1800" b="1" dirty="0">
                <a:solidFill>
                  <a:srgbClr val="FF0000"/>
                </a:solidFill>
              </a:rPr>
              <a:t> inspectors				5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Phased Array UT inspectors			4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Digital RT inspectors				2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Heat treatment operators				25</a:t>
            </a:r>
          </a:p>
          <a:p>
            <a:pPr>
              <a:spcAft>
                <a:spcPts val="600"/>
              </a:spcAft>
            </a:pPr>
            <a:r>
              <a:rPr lang="en-US" sz="1800" b="1" dirty="0" err="1">
                <a:solidFill>
                  <a:srgbClr val="FF0000"/>
                </a:solidFill>
              </a:rPr>
              <a:t>Managers,project</a:t>
            </a:r>
            <a:r>
              <a:rPr lang="en-US" sz="1800" b="1" dirty="0">
                <a:solidFill>
                  <a:srgbClr val="FF0000"/>
                </a:solidFill>
              </a:rPr>
              <a:t> executives			20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Trainees and office staff				105</a:t>
            </a:r>
          </a:p>
        </p:txBody>
      </p:sp>
    </p:spTree>
    <p:extLst>
      <p:ext uri="{BB962C8B-B14F-4D97-AF65-F5344CB8AC3E}">
        <p14:creationId xmlns:p14="http://schemas.microsoft.com/office/powerpoint/2010/main" val="425444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Gallery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18134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9E009FF-1D2A-4AEC-A717-167C60C0D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30BA2C7-3C30-42F8-89CA-051015901C12}"/>
              </a:ext>
            </a:extLst>
          </p:cNvPr>
          <p:cNvGrpSpPr/>
          <p:nvPr/>
        </p:nvGrpSpPr>
        <p:grpSpPr>
          <a:xfrm>
            <a:off x="10591800" y="381000"/>
            <a:ext cx="1233357" cy="1236345"/>
            <a:chOff x="10072818" y="331565"/>
            <a:chExt cx="1233357" cy="123634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09393D-09A0-4D95-96F0-1B3190B6DAFC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147D40-3339-4BAB-A2E7-6E6DC979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1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486400" y="381000"/>
            <a:ext cx="5562600" cy="632460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chemeClr val="bg1"/>
                  </a:solidFill>
                </a:uFill>
              </a:rPr>
              <a:t>Let's start</a:t>
            </a: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way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Services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Products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Clients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Projects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Gallery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Awards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  <a:p>
            <a:pPr>
              <a:lnSpc>
                <a:spcPct val="120000"/>
              </a:lnSpc>
              <a:buClr>
                <a:srgbClr val="6600FF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bg1"/>
                  </a:solidFill>
                </a:u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Locations</a:t>
            </a:r>
            <a:endParaRPr lang="en-US" sz="2400" u="sng" dirty="0">
              <a:solidFill>
                <a:schemeClr val="accent6">
                  <a:lumMod val="75000"/>
                </a:schemeClr>
              </a:solidFill>
              <a:uFill>
                <a:solidFill>
                  <a:schemeClr val="bg1"/>
                </a:solidFill>
              </a:u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7913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00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1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00" fill="hold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8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00"/>
                                        <p:tgtEl>
                                          <p:spTgt spid="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2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00"/>
                                        <p:tgtEl>
                                          <p:spTgt spid="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 fill="hold"/>
                                        <p:tgtEl>
                                          <p:spTgt spid="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 fill="hold"/>
                                        <p:tgtEl>
                                          <p:spTgt spid="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uiExpand="1" build="p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39C95-63BA-421A-8FD2-B6E4EFD51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CDF66A-FFE6-4618-836F-A50D610CB4FA}"/>
              </a:ext>
            </a:extLst>
          </p:cNvPr>
          <p:cNvGrpSpPr/>
          <p:nvPr/>
        </p:nvGrpSpPr>
        <p:grpSpPr>
          <a:xfrm>
            <a:off x="10591800" y="381000"/>
            <a:ext cx="1233357" cy="1236345"/>
            <a:chOff x="10072818" y="331565"/>
            <a:chExt cx="1233357" cy="1236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52D023-17DB-4348-9CEA-4976F97BDB98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EE3065-5257-439A-9D86-66BBF287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7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E6F692-1BC6-48CE-9237-C8CC45F8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3C226ED-3BCB-4D55-A6EF-5DEC9FCEA2D4}"/>
              </a:ext>
            </a:extLst>
          </p:cNvPr>
          <p:cNvGrpSpPr/>
          <p:nvPr/>
        </p:nvGrpSpPr>
        <p:grpSpPr>
          <a:xfrm>
            <a:off x="10591800" y="381000"/>
            <a:ext cx="1233357" cy="1236345"/>
            <a:chOff x="10072818" y="331565"/>
            <a:chExt cx="1233357" cy="123634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E71FADF-43F8-417C-B2F7-1D7E109170C1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1778B5-7D48-464F-9EA9-07F24638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84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F964DD-189F-4050-B380-1CBCF1EC6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3C226ED-3BCB-4D55-A6EF-5DEC9FCEA2D4}"/>
              </a:ext>
            </a:extLst>
          </p:cNvPr>
          <p:cNvGrpSpPr/>
          <p:nvPr/>
        </p:nvGrpSpPr>
        <p:grpSpPr>
          <a:xfrm>
            <a:off x="10591800" y="381000"/>
            <a:ext cx="1233357" cy="1236345"/>
            <a:chOff x="10072818" y="331565"/>
            <a:chExt cx="1233357" cy="123634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E71FADF-43F8-417C-B2F7-1D7E109170C1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1778B5-7D48-464F-9EA9-07F24638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33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5F3A662-42E6-49B4-B81C-242540D4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3C226ED-3BCB-4D55-A6EF-5DEC9FCEA2D4}"/>
              </a:ext>
            </a:extLst>
          </p:cNvPr>
          <p:cNvGrpSpPr/>
          <p:nvPr/>
        </p:nvGrpSpPr>
        <p:grpSpPr>
          <a:xfrm>
            <a:off x="10591800" y="381000"/>
            <a:ext cx="1233357" cy="1236345"/>
            <a:chOff x="10072818" y="331565"/>
            <a:chExt cx="1233357" cy="123634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E71FADF-43F8-417C-B2F7-1D7E109170C1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1778B5-7D48-464F-9EA9-07F24638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2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Training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10463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C1768-028D-4453-AB77-95726D3A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FFC923-0B68-4E62-805A-4081A690112E}"/>
              </a:ext>
            </a:extLst>
          </p:cNvPr>
          <p:cNvGrpSpPr/>
          <p:nvPr/>
        </p:nvGrpSpPr>
        <p:grpSpPr>
          <a:xfrm>
            <a:off x="5479322" y="2810828"/>
            <a:ext cx="1233357" cy="1236345"/>
            <a:chOff x="10072818" y="331565"/>
            <a:chExt cx="1233357" cy="1236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A2D161-275D-4E83-9C78-3CAB4ACFE977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5C7D7C-458F-499E-B297-1E90F58D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64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DBBBE-AEF1-4684-A69F-5C3D03807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FFC923-0B68-4E62-805A-4081A690112E}"/>
              </a:ext>
            </a:extLst>
          </p:cNvPr>
          <p:cNvGrpSpPr/>
          <p:nvPr/>
        </p:nvGrpSpPr>
        <p:grpSpPr>
          <a:xfrm>
            <a:off x="10591800" y="381000"/>
            <a:ext cx="1233357" cy="1236345"/>
            <a:chOff x="10072818" y="331565"/>
            <a:chExt cx="1233357" cy="1236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A2D161-275D-4E83-9C78-3CAB4ACFE977}"/>
                </a:ext>
              </a:extLst>
            </p:cNvPr>
            <p:cNvSpPr/>
            <p:nvPr/>
          </p:nvSpPr>
          <p:spPr>
            <a:xfrm>
              <a:off x="10072818" y="331565"/>
              <a:ext cx="1233357" cy="123634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5C7D7C-458F-499E-B297-1E90F58D7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521" y="387762"/>
              <a:ext cx="1123950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079848"/>
      </p:ext>
    </p:extLst>
  </p:cSld>
  <p:clrMapOvr>
    <a:masterClrMapping/>
  </p:clrMapOvr>
  <p:transition spd="slow">
    <p:wipe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0AA2A4-AAE0-4CC3-9857-B0BCEB37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092B32-0531-4A9A-A81E-477E881E4D9C}"/>
              </a:ext>
            </a:extLst>
          </p:cNvPr>
          <p:cNvSpPr txBox="1"/>
          <p:nvPr/>
        </p:nvSpPr>
        <p:spPr>
          <a:xfrm>
            <a:off x="0" y="6172200"/>
            <a:ext cx="12192000" cy="553998"/>
          </a:xfrm>
          <a:prstGeom prst="rect">
            <a:avLst/>
          </a:prstGeom>
          <a:gradFill flip="none" rotWithShape="1">
            <a:gsLst>
              <a:gs pos="23000">
                <a:schemeClr val="accent3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Management Team</a:t>
            </a:r>
          </a:p>
        </p:txBody>
      </p:sp>
    </p:spTree>
    <p:extLst>
      <p:ext uri="{BB962C8B-B14F-4D97-AF65-F5344CB8AC3E}">
        <p14:creationId xmlns:p14="http://schemas.microsoft.com/office/powerpoint/2010/main" val="4195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Awards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11065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691B3AC6-2693-4CD6-BF8E-B1E4D57B815B}"/>
              </a:ext>
            </a:extLst>
          </p:cNvPr>
          <p:cNvSpPr/>
          <p:nvPr/>
        </p:nvSpPr>
        <p:spPr>
          <a:xfrm rot="21084719">
            <a:off x="2738438" y="2857500"/>
            <a:ext cx="6715125" cy="1143000"/>
          </a:xfrm>
          <a:prstGeom prst="ellipse">
            <a:avLst/>
          </a:prstGeom>
          <a:solidFill>
            <a:srgbClr val="7030A0">
              <a:alpha val="2000"/>
            </a:srgbClr>
          </a:solidFill>
          <a:ln w="12700">
            <a:solidFill>
              <a:srgbClr val="F6F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B9243-4BC8-4C4F-86E5-6AFED4B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B52C81-6597-4E13-A771-64D45E670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97808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F386CE-62C4-4389-BCB9-39D160741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97808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7B8C6A-A930-4177-B1BB-3D699407A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14" y="1497807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24FE8F-3D7C-4B81-AC02-80F12F841D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4" y="1497806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FD83D1-C7EB-4D28-9AE9-00557771B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1497805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8590C1-683B-4029-A718-97E14F300A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693319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F7EC52-4709-402B-8803-D2A60DD1F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693319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EADC885-813D-4D06-A7DE-00FF4FBF6D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7" y="3693316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D015E56-EA62-440B-BAE5-5E956922D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13" y="3693316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C879E6-AEC9-4F54-87D5-482D4B0544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3693315"/>
            <a:ext cx="1666875" cy="1666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74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7076558" y="2549050"/>
            <a:ext cx="2118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Title Here</a:t>
            </a:r>
          </a:p>
        </p:txBody>
      </p:sp>
      <p:sp>
        <p:nvSpPr>
          <p:cNvPr id="309" name="Content Placeholder 4"/>
          <p:cNvSpPr txBox="1">
            <a:spLocks/>
          </p:cNvSpPr>
          <p:nvPr/>
        </p:nvSpPr>
        <p:spPr>
          <a:xfrm>
            <a:off x="7071860" y="3072611"/>
            <a:ext cx="3446066" cy="73840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4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8986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480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7973" indent="0" algn="l" defTabSz="1218987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This is a sample text.</a:t>
            </a:r>
          </a:p>
          <a:p>
            <a:r>
              <a:rPr lang="en-US" dirty="0">
                <a:solidFill>
                  <a:prstClr val="white"/>
                </a:solidFill>
              </a:rPr>
              <a:t>Insert your desired text here. </a:t>
            </a:r>
          </a:p>
        </p:txBody>
      </p:sp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550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Reach us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48831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/>
          <p:cNvGrpSpPr/>
          <p:nvPr/>
        </p:nvGrpSpPr>
        <p:grpSpPr>
          <a:xfrm>
            <a:off x="2563537" y="2521400"/>
            <a:ext cx="0" cy="0"/>
            <a:chOff x="0" y="0"/>
            <a:chExt cx="0" cy="0"/>
          </a:xfrm>
        </p:grpSpPr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DB8A91C-B55C-43FF-A222-86704DAD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6499"/>
            <a:ext cx="180975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625160-76D9-4E4E-A028-A8A62FC9D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53" name="Content Placeholder 70">
            <a:extLst>
              <a:ext uri="{FF2B5EF4-FFF2-40B4-BE49-F238E27FC236}">
                <a16:creationId xmlns:a16="http://schemas.microsoft.com/office/drawing/2014/main" id="{A30A39A8-1F68-4373-B842-15D19398BC31}"/>
              </a:ext>
            </a:extLst>
          </p:cNvPr>
          <p:cNvSpPr txBox="1">
            <a:spLocks/>
          </p:cNvSpPr>
          <p:nvPr/>
        </p:nvSpPr>
        <p:spPr>
          <a:xfrm>
            <a:off x="3004571" y="838200"/>
            <a:ext cx="7162800" cy="544309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274320" tIns="274320" rIns="274320" bIns="274320" rtlCol="0">
            <a:normAutofit fontScale="92500" lnSpcReduction="20000"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/>
              <a:t>SUPER QUALITY SERVICES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No 95, SQS Building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 err="1"/>
              <a:t>Palakarai</a:t>
            </a:r>
            <a:r>
              <a:rPr lang="en-US" sz="3200" dirty="0"/>
              <a:t> Main Road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TRICHY - 620001</a:t>
            </a:r>
            <a:br>
              <a:rPr lang="en-US" sz="3200" dirty="0"/>
            </a:br>
            <a:r>
              <a:rPr lang="en-US" sz="3200" dirty="0"/>
              <a:t>Tamil Nadu, INDIA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Phone:	 +91 - 0431 – 2414218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Mobile:	 +91 - 99943-70218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Fax:	 +91 - 0431 – 2464218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/>
              <a:t>Email:	</a:t>
            </a:r>
            <a:r>
              <a:rPr lang="en-US" sz="3200" dirty="0">
                <a:hlinkClick r:id="rId5"/>
              </a:rPr>
              <a:t>mail@sqsndt.co.in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FC654-D0E4-4592-82B2-0DF4F5EC96D9}"/>
              </a:ext>
            </a:extLst>
          </p:cNvPr>
          <p:cNvSpPr txBox="1"/>
          <p:nvPr/>
        </p:nvSpPr>
        <p:spPr>
          <a:xfrm rot="5400000">
            <a:off x="10073785" y="3433749"/>
            <a:ext cx="2938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CORPORATE OFFICE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A54A9AE-8038-422A-8F69-DD3257C9866B}"/>
              </a:ext>
            </a:extLst>
          </p:cNvPr>
          <p:cNvGrpSpPr/>
          <p:nvPr/>
        </p:nvGrpSpPr>
        <p:grpSpPr>
          <a:xfrm flipH="1">
            <a:off x="9821652" y="4474128"/>
            <a:ext cx="1989348" cy="1989348"/>
            <a:chOff x="6456363" y="1890712"/>
            <a:chExt cx="1508125" cy="1508125"/>
          </a:xfrm>
        </p:grpSpPr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F858CD55-9A16-409E-A784-BF4382A92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1890712"/>
              <a:ext cx="1508125" cy="1508125"/>
            </a:xfrm>
            <a:custGeom>
              <a:avLst/>
              <a:gdLst>
                <a:gd name="T0" fmla="*/ 385 w 401"/>
                <a:gd name="T1" fmla="*/ 171 h 401"/>
                <a:gd name="T2" fmla="*/ 385 w 401"/>
                <a:gd name="T3" fmla="*/ 231 h 401"/>
                <a:gd name="T4" fmla="*/ 230 w 401"/>
                <a:gd name="T5" fmla="*/ 385 h 401"/>
                <a:gd name="T6" fmla="*/ 170 w 401"/>
                <a:gd name="T7" fmla="*/ 385 h 401"/>
                <a:gd name="T8" fmla="*/ 16 w 401"/>
                <a:gd name="T9" fmla="*/ 231 h 401"/>
                <a:gd name="T10" fmla="*/ 16 w 401"/>
                <a:gd name="T11" fmla="*/ 171 h 401"/>
                <a:gd name="T12" fmla="*/ 170 w 401"/>
                <a:gd name="T13" fmla="*/ 17 h 401"/>
                <a:gd name="T14" fmla="*/ 230 w 401"/>
                <a:gd name="T15" fmla="*/ 17 h 401"/>
                <a:gd name="T16" fmla="*/ 385 w 401"/>
                <a:gd name="T17" fmla="*/ 1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401">
                  <a:moveTo>
                    <a:pt x="385" y="171"/>
                  </a:moveTo>
                  <a:cubicBezTo>
                    <a:pt x="401" y="187"/>
                    <a:pt x="401" y="214"/>
                    <a:pt x="385" y="231"/>
                  </a:cubicBezTo>
                  <a:cubicBezTo>
                    <a:pt x="230" y="385"/>
                    <a:pt x="230" y="385"/>
                    <a:pt x="230" y="385"/>
                  </a:cubicBezTo>
                  <a:cubicBezTo>
                    <a:pt x="214" y="401"/>
                    <a:pt x="187" y="401"/>
                    <a:pt x="170" y="385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0" y="214"/>
                    <a:pt x="0" y="187"/>
                    <a:pt x="16" y="171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87" y="0"/>
                    <a:pt x="214" y="0"/>
                    <a:pt x="230" y="17"/>
                  </a:cubicBezTo>
                  <a:lnTo>
                    <a:pt x="385" y="17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62CB926A-6B8B-4C3D-A5E8-81D5FC579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2033588"/>
              <a:ext cx="1222375" cy="1227138"/>
            </a:xfrm>
            <a:custGeom>
              <a:avLst/>
              <a:gdLst>
                <a:gd name="T0" fmla="*/ 323 w 325"/>
                <a:gd name="T1" fmla="*/ 157 h 326"/>
                <a:gd name="T2" fmla="*/ 169 w 325"/>
                <a:gd name="T3" fmla="*/ 2 h 326"/>
                <a:gd name="T4" fmla="*/ 162 w 325"/>
                <a:gd name="T5" fmla="*/ 0 h 326"/>
                <a:gd name="T6" fmla="*/ 156 w 325"/>
                <a:gd name="T7" fmla="*/ 2 h 326"/>
                <a:gd name="T8" fmla="*/ 2 w 325"/>
                <a:gd name="T9" fmla="*/ 157 h 326"/>
                <a:gd name="T10" fmla="*/ 0 w 325"/>
                <a:gd name="T11" fmla="*/ 163 h 326"/>
                <a:gd name="T12" fmla="*/ 2 w 325"/>
                <a:gd name="T13" fmla="*/ 169 h 326"/>
                <a:gd name="T14" fmla="*/ 156 w 325"/>
                <a:gd name="T15" fmla="*/ 323 h 326"/>
                <a:gd name="T16" fmla="*/ 162 w 325"/>
                <a:gd name="T17" fmla="*/ 326 h 326"/>
                <a:gd name="T18" fmla="*/ 169 w 325"/>
                <a:gd name="T19" fmla="*/ 323 h 326"/>
                <a:gd name="T20" fmla="*/ 323 w 325"/>
                <a:gd name="T21" fmla="*/ 169 h 326"/>
                <a:gd name="T22" fmla="*/ 325 w 325"/>
                <a:gd name="T23" fmla="*/ 163 h 326"/>
                <a:gd name="T24" fmla="*/ 323 w 325"/>
                <a:gd name="T25" fmla="*/ 157 h 326"/>
                <a:gd name="T26" fmla="*/ 306 w 325"/>
                <a:gd name="T27" fmla="*/ 168 h 326"/>
                <a:gd name="T28" fmla="*/ 168 w 325"/>
                <a:gd name="T29" fmla="*/ 306 h 326"/>
                <a:gd name="T30" fmla="*/ 162 w 325"/>
                <a:gd name="T31" fmla="*/ 308 h 326"/>
                <a:gd name="T32" fmla="*/ 157 w 325"/>
                <a:gd name="T33" fmla="*/ 306 h 326"/>
                <a:gd name="T34" fmla="*/ 19 w 325"/>
                <a:gd name="T35" fmla="*/ 168 h 326"/>
                <a:gd name="T36" fmla="*/ 17 w 325"/>
                <a:gd name="T37" fmla="*/ 163 h 326"/>
                <a:gd name="T38" fmla="*/ 19 w 325"/>
                <a:gd name="T39" fmla="*/ 157 h 326"/>
                <a:gd name="T40" fmla="*/ 157 w 325"/>
                <a:gd name="T41" fmla="*/ 19 h 326"/>
                <a:gd name="T42" fmla="*/ 162 w 325"/>
                <a:gd name="T43" fmla="*/ 17 h 326"/>
                <a:gd name="T44" fmla="*/ 168 w 325"/>
                <a:gd name="T45" fmla="*/ 19 h 326"/>
                <a:gd name="T46" fmla="*/ 306 w 325"/>
                <a:gd name="T47" fmla="*/ 157 h 326"/>
                <a:gd name="T48" fmla="*/ 308 w 325"/>
                <a:gd name="T49" fmla="*/ 163 h 326"/>
                <a:gd name="T50" fmla="*/ 306 w 325"/>
                <a:gd name="T51" fmla="*/ 1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5" h="326">
                  <a:moveTo>
                    <a:pt x="323" y="157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6" y="0"/>
                    <a:pt x="164" y="0"/>
                    <a:pt x="162" y="0"/>
                  </a:cubicBezTo>
                  <a:cubicBezTo>
                    <a:pt x="161" y="0"/>
                    <a:pt x="158" y="0"/>
                    <a:pt x="156" y="2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0" y="158"/>
                    <a:pt x="0" y="160"/>
                    <a:pt x="0" y="163"/>
                  </a:cubicBezTo>
                  <a:cubicBezTo>
                    <a:pt x="0" y="165"/>
                    <a:pt x="0" y="167"/>
                    <a:pt x="2" y="169"/>
                  </a:cubicBezTo>
                  <a:cubicBezTo>
                    <a:pt x="156" y="323"/>
                    <a:pt x="156" y="323"/>
                    <a:pt x="156" y="323"/>
                  </a:cubicBezTo>
                  <a:cubicBezTo>
                    <a:pt x="158" y="325"/>
                    <a:pt x="161" y="326"/>
                    <a:pt x="162" y="326"/>
                  </a:cubicBezTo>
                  <a:cubicBezTo>
                    <a:pt x="164" y="326"/>
                    <a:pt x="166" y="325"/>
                    <a:pt x="169" y="323"/>
                  </a:cubicBezTo>
                  <a:cubicBezTo>
                    <a:pt x="323" y="169"/>
                    <a:pt x="323" y="169"/>
                    <a:pt x="323" y="169"/>
                  </a:cubicBezTo>
                  <a:cubicBezTo>
                    <a:pt x="325" y="167"/>
                    <a:pt x="325" y="164"/>
                    <a:pt x="325" y="163"/>
                  </a:cubicBezTo>
                  <a:cubicBezTo>
                    <a:pt x="325" y="161"/>
                    <a:pt x="325" y="159"/>
                    <a:pt x="323" y="157"/>
                  </a:cubicBezTo>
                  <a:close/>
                  <a:moveTo>
                    <a:pt x="306" y="168"/>
                  </a:moveTo>
                  <a:cubicBezTo>
                    <a:pt x="168" y="306"/>
                    <a:pt x="168" y="306"/>
                    <a:pt x="168" y="306"/>
                  </a:cubicBezTo>
                  <a:cubicBezTo>
                    <a:pt x="166" y="308"/>
                    <a:pt x="164" y="308"/>
                    <a:pt x="162" y="308"/>
                  </a:cubicBezTo>
                  <a:cubicBezTo>
                    <a:pt x="161" y="308"/>
                    <a:pt x="159" y="308"/>
                    <a:pt x="157" y="306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8" y="167"/>
                    <a:pt x="17" y="165"/>
                    <a:pt x="17" y="163"/>
                  </a:cubicBezTo>
                  <a:cubicBezTo>
                    <a:pt x="17" y="161"/>
                    <a:pt x="18" y="159"/>
                    <a:pt x="19" y="157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9" y="17"/>
                    <a:pt x="161" y="17"/>
                    <a:pt x="162" y="17"/>
                  </a:cubicBezTo>
                  <a:cubicBezTo>
                    <a:pt x="164" y="17"/>
                    <a:pt x="166" y="17"/>
                    <a:pt x="168" y="19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8" y="159"/>
                    <a:pt x="308" y="161"/>
                    <a:pt x="308" y="163"/>
                  </a:cubicBezTo>
                  <a:cubicBezTo>
                    <a:pt x="308" y="164"/>
                    <a:pt x="308" y="166"/>
                    <a:pt x="306" y="1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AE2A10E9-1687-4F7B-A833-F35BFF952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151" y="2390775"/>
              <a:ext cx="485775" cy="541338"/>
            </a:xfrm>
            <a:custGeom>
              <a:avLst/>
              <a:gdLst>
                <a:gd name="T0" fmla="*/ 116 w 129"/>
                <a:gd name="T1" fmla="*/ 20 h 144"/>
                <a:gd name="T2" fmla="*/ 45 w 129"/>
                <a:gd name="T3" fmla="*/ 20 h 144"/>
                <a:gd name="T4" fmla="*/ 45 w 129"/>
                <a:gd name="T5" fmla="*/ 0 h 144"/>
                <a:gd name="T6" fmla="*/ 0 w 129"/>
                <a:gd name="T7" fmla="*/ 33 h 144"/>
                <a:gd name="T8" fmla="*/ 45 w 129"/>
                <a:gd name="T9" fmla="*/ 66 h 144"/>
                <a:gd name="T10" fmla="*/ 45 w 129"/>
                <a:gd name="T11" fmla="*/ 45 h 144"/>
                <a:gd name="T12" fmla="*/ 104 w 129"/>
                <a:gd name="T13" fmla="*/ 45 h 144"/>
                <a:gd name="T14" fmla="*/ 104 w 129"/>
                <a:gd name="T15" fmla="*/ 144 h 144"/>
                <a:gd name="T16" fmla="*/ 129 w 129"/>
                <a:gd name="T17" fmla="*/ 144 h 144"/>
                <a:gd name="T18" fmla="*/ 129 w 129"/>
                <a:gd name="T19" fmla="*/ 33 h 144"/>
                <a:gd name="T20" fmla="*/ 116 w 129"/>
                <a:gd name="T21" fmla="*/ 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44">
                  <a:moveTo>
                    <a:pt x="116" y="20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6"/>
                    <a:pt x="123" y="20"/>
                    <a:pt x="116" y="2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411607D-D4AC-4344-B3F9-5DFC067414E7}"/>
              </a:ext>
            </a:extLst>
          </p:cNvPr>
          <p:cNvSpPr/>
          <p:nvPr/>
        </p:nvSpPr>
        <p:spPr>
          <a:xfrm>
            <a:off x="10981334" y="5624406"/>
            <a:ext cx="677266" cy="700194"/>
          </a:xfrm>
          <a:prstGeom prst="ellipse">
            <a:avLst/>
          </a:prstGeom>
          <a:ln w="152400">
            <a:solidFill>
              <a:srgbClr val="E0DF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8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1" grpId="0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/>
          <p:cNvGrpSpPr/>
          <p:nvPr/>
        </p:nvGrpSpPr>
        <p:grpSpPr>
          <a:xfrm>
            <a:off x="2563537" y="2521400"/>
            <a:ext cx="0" cy="0"/>
            <a:chOff x="0" y="0"/>
            <a:chExt cx="0" cy="0"/>
          </a:xfrm>
        </p:grpSpPr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DB8A91C-B55C-43FF-A222-86704DAD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51699"/>
            <a:ext cx="180975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625160-76D9-4E4E-A028-A8A62FC9D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53" name="Content Placeholder 70">
            <a:extLst>
              <a:ext uri="{FF2B5EF4-FFF2-40B4-BE49-F238E27FC236}">
                <a16:creationId xmlns:a16="http://schemas.microsoft.com/office/drawing/2014/main" id="{A30A39A8-1F68-4373-B842-15D19398BC31}"/>
              </a:ext>
            </a:extLst>
          </p:cNvPr>
          <p:cNvSpPr txBox="1">
            <a:spLocks/>
          </p:cNvSpPr>
          <p:nvPr/>
        </p:nvSpPr>
        <p:spPr>
          <a:xfrm>
            <a:off x="2931664" y="304800"/>
            <a:ext cx="7279135" cy="297180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274320" tIns="274320" rIns="274320" bIns="274320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SQS - MANIFA NDT SERVICES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Al </a:t>
            </a:r>
            <a:r>
              <a:rPr lang="en-US" sz="1800" dirty="0" err="1"/>
              <a:t>Luqman</a:t>
            </a:r>
            <a:r>
              <a:rPr lang="en-US" sz="1800" dirty="0"/>
              <a:t> </a:t>
            </a:r>
            <a:r>
              <a:rPr lang="en-US" sz="1800" dirty="0" err="1"/>
              <a:t>Bldg</a:t>
            </a:r>
            <a:r>
              <a:rPr lang="en-US" sz="1800" dirty="0"/>
              <a:t>,  5 </a:t>
            </a:r>
            <a:r>
              <a:rPr lang="en-US" sz="1800" dirty="0" err="1"/>
              <a:t>th</a:t>
            </a:r>
            <a:r>
              <a:rPr lang="en-US" sz="1800" dirty="0"/>
              <a:t> Floor, Office # 21,  King Abdul Aziz street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P.O. Box 4128,  Al-Khobar 31952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Kingdom of Saudi Arabia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Phone:	+966 55685 6235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Mail:	</a:t>
            </a:r>
            <a:r>
              <a:rPr lang="en-US" sz="1800" b="1" dirty="0">
                <a:hlinkClick r:id="rId5"/>
              </a:rPr>
              <a:t>sqsksa@sqsndt.co.in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7763E-6103-48B9-8948-E7C22D623252}"/>
              </a:ext>
            </a:extLst>
          </p:cNvPr>
          <p:cNvSpPr txBox="1"/>
          <p:nvPr/>
        </p:nvSpPr>
        <p:spPr>
          <a:xfrm rot="5400000">
            <a:off x="10614382" y="3974346"/>
            <a:ext cx="18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BRANCHES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24FDB-05FB-4250-9B37-CCF21B065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3600450"/>
            <a:ext cx="180975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ontent Placeholder 70">
            <a:extLst>
              <a:ext uri="{FF2B5EF4-FFF2-40B4-BE49-F238E27FC236}">
                <a16:creationId xmlns:a16="http://schemas.microsoft.com/office/drawing/2014/main" id="{FFF5A520-BDA9-4219-8521-0A510A7E1FA0}"/>
              </a:ext>
            </a:extLst>
          </p:cNvPr>
          <p:cNvSpPr txBox="1">
            <a:spLocks/>
          </p:cNvSpPr>
          <p:nvPr/>
        </p:nvSpPr>
        <p:spPr>
          <a:xfrm>
            <a:off x="2917371" y="3222072"/>
            <a:ext cx="7293428" cy="363592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274320" tIns="274320" rIns="274320" bIns="274320" rtlCol="0">
            <a:norm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PT - SUPER QUALITY SERVICES (INDONESIA)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/>
              <a:t>Komplex</a:t>
            </a:r>
            <a:r>
              <a:rPr lang="en-US" sz="1800" dirty="0"/>
              <a:t> </a:t>
            </a:r>
            <a:r>
              <a:rPr lang="en-US" sz="1800" dirty="0" err="1"/>
              <a:t>Ruko</a:t>
            </a:r>
            <a:r>
              <a:rPr lang="en-US" sz="1800" dirty="0"/>
              <a:t> </a:t>
            </a:r>
            <a:r>
              <a:rPr lang="en-US" sz="1800" dirty="0" err="1"/>
              <a:t>Botania</a:t>
            </a:r>
            <a:r>
              <a:rPr lang="en-US" sz="1800" dirty="0"/>
              <a:t> 2,    Blok B10 No.08,   </a:t>
            </a:r>
            <a:r>
              <a:rPr lang="en-US" sz="1800" dirty="0" err="1"/>
              <a:t>Batam</a:t>
            </a:r>
            <a:r>
              <a:rPr lang="en-US" sz="1800" dirty="0"/>
              <a:t> Centre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/>
              <a:t>Pulau</a:t>
            </a:r>
            <a:r>
              <a:rPr lang="en-US" sz="1800" dirty="0"/>
              <a:t> </a:t>
            </a:r>
            <a:r>
              <a:rPr lang="en-US" sz="1800" dirty="0" err="1"/>
              <a:t>Batam</a:t>
            </a:r>
            <a:r>
              <a:rPr lang="en-US" sz="1800" dirty="0"/>
              <a:t>    29464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Indonesia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1" dirty="0"/>
              <a:t>Mobile:	+62 812 9113 5675  /  +62 812 7763 0786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1" dirty="0"/>
              <a:t>Email:	</a:t>
            </a:r>
            <a:r>
              <a:rPr lang="it-IT" sz="1800" b="1" dirty="0">
                <a:hlinkClick r:id="rId7"/>
              </a:rPr>
              <a:t>sqsindonesia@sqsndt.co.in</a:t>
            </a:r>
            <a:endParaRPr lang="it-IT" sz="18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45A150-D0C9-4E70-AB82-87E08A47A073}"/>
              </a:ext>
            </a:extLst>
          </p:cNvPr>
          <p:cNvGrpSpPr/>
          <p:nvPr/>
        </p:nvGrpSpPr>
        <p:grpSpPr>
          <a:xfrm flipH="1">
            <a:off x="10687048" y="5339524"/>
            <a:ext cx="1123951" cy="1123951"/>
            <a:chOff x="6456363" y="1890712"/>
            <a:chExt cx="1508125" cy="1508125"/>
          </a:xfrm>
        </p:grpSpPr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AB08DE59-2D0E-4D0C-806B-EA94A401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1890712"/>
              <a:ext cx="1508125" cy="1508125"/>
            </a:xfrm>
            <a:custGeom>
              <a:avLst/>
              <a:gdLst>
                <a:gd name="T0" fmla="*/ 385 w 401"/>
                <a:gd name="T1" fmla="*/ 171 h 401"/>
                <a:gd name="T2" fmla="*/ 385 w 401"/>
                <a:gd name="T3" fmla="*/ 231 h 401"/>
                <a:gd name="T4" fmla="*/ 230 w 401"/>
                <a:gd name="T5" fmla="*/ 385 h 401"/>
                <a:gd name="T6" fmla="*/ 170 w 401"/>
                <a:gd name="T7" fmla="*/ 385 h 401"/>
                <a:gd name="T8" fmla="*/ 16 w 401"/>
                <a:gd name="T9" fmla="*/ 231 h 401"/>
                <a:gd name="T10" fmla="*/ 16 w 401"/>
                <a:gd name="T11" fmla="*/ 171 h 401"/>
                <a:gd name="T12" fmla="*/ 170 w 401"/>
                <a:gd name="T13" fmla="*/ 17 h 401"/>
                <a:gd name="T14" fmla="*/ 230 w 401"/>
                <a:gd name="T15" fmla="*/ 17 h 401"/>
                <a:gd name="T16" fmla="*/ 385 w 401"/>
                <a:gd name="T17" fmla="*/ 1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401">
                  <a:moveTo>
                    <a:pt x="385" y="171"/>
                  </a:moveTo>
                  <a:cubicBezTo>
                    <a:pt x="401" y="187"/>
                    <a:pt x="401" y="214"/>
                    <a:pt x="385" y="231"/>
                  </a:cubicBezTo>
                  <a:cubicBezTo>
                    <a:pt x="230" y="385"/>
                    <a:pt x="230" y="385"/>
                    <a:pt x="230" y="385"/>
                  </a:cubicBezTo>
                  <a:cubicBezTo>
                    <a:pt x="214" y="401"/>
                    <a:pt x="187" y="401"/>
                    <a:pt x="170" y="385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0" y="214"/>
                    <a:pt x="0" y="187"/>
                    <a:pt x="16" y="171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87" y="0"/>
                    <a:pt x="214" y="0"/>
                    <a:pt x="230" y="17"/>
                  </a:cubicBezTo>
                  <a:lnTo>
                    <a:pt x="385" y="17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9EAA443B-7B12-47C8-95CE-810CF6F39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2033588"/>
              <a:ext cx="1222375" cy="1227138"/>
            </a:xfrm>
            <a:custGeom>
              <a:avLst/>
              <a:gdLst>
                <a:gd name="T0" fmla="*/ 323 w 325"/>
                <a:gd name="T1" fmla="*/ 157 h 326"/>
                <a:gd name="T2" fmla="*/ 169 w 325"/>
                <a:gd name="T3" fmla="*/ 2 h 326"/>
                <a:gd name="T4" fmla="*/ 162 w 325"/>
                <a:gd name="T5" fmla="*/ 0 h 326"/>
                <a:gd name="T6" fmla="*/ 156 w 325"/>
                <a:gd name="T7" fmla="*/ 2 h 326"/>
                <a:gd name="T8" fmla="*/ 2 w 325"/>
                <a:gd name="T9" fmla="*/ 157 h 326"/>
                <a:gd name="T10" fmla="*/ 0 w 325"/>
                <a:gd name="T11" fmla="*/ 163 h 326"/>
                <a:gd name="T12" fmla="*/ 2 w 325"/>
                <a:gd name="T13" fmla="*/ 169 h 326"/>
                <a:gd name="T14" fmla="*/ 156 w 325"/>
                <a:gd name="T15" fmla="*/ 323 h 326"/>
                <a:gd name="T16" fmla="*/ 162 w 325"/>
                <a:gd name="T17" fmla="*/ 326 h 326"/>
                <a:gd name="T18" fmla="*/ 169 w 325"/>
                <a:gd name="T19" fmla="*/ 323 h 326"/>
                <a:gd name="T20" fmla="*/ 323 w 325"/>
                <a:gd name="T21" fmla="*/ 169 h 326"/>
                <a:gd name="T22" fmla="*/ 325 w 325"/>
                <a:gd name="T23" fmla="*/ 163 h 326"/>
                <a:gd name="T24" fmla="*/ 323 w 325"/>
                <a:gd name="T25" fmla="*/ 157 h 326"/>
                <a:gd name="T26" fmla="*/ 306 w 325"/>
                <a:gd name="T27" fmla="*/ 168 h 326"/>
                <a:gd name="T28" fmla="*/ 168 w 325"/>
                <a:gd name="T29" fmla="*/ 306 h 326"/>
                <a:gd name="T30" fmla="*/ 162 w 325"/>
                <a:gd name="T31" fmla="*/ 308 h 326"/>
                <a:gd name="T32" fmla="*/ 157 w 325"/>
                <a:gd name="T33" fmla="*/ 306 h 326"/>
                <a:gd name="T34" fmla="*/ 19 w 325"/>
                <a:gd name="T35" fmla="*/ 168 h 326"/>
                <a:gd name="T36" fmla="*/ 17 w 325"/>
                <a:gd name="T37" fmla="*/ 163 h 326"/>
                <a:gd name="T38" fmla="*/ 19 w 325"/>
                <a:gd name="T39" fmla="*/ 157 h 326"/>
                <a:gd name="T40" fmla="*/ 157 w 325"/>
                <a:gd name="T41" fmla="*/ 19 h 326"/>
                <a:gd name="T42" fmla="*/ 162 w 325"/>
                <a:gd name="T43" fmla="*/ 17 h 326"/>
                <a:gd name="T44" fmla="*/ 168 w 325"/>
                <a:gd name="T45" fmla="*/ 19 h 326"/>
                <a:gd name="T46" fmla="*/ 306 w 325"/>
                <a:gd name="T47" fmla="*/ 157 h 326"/>
                <a:gd name="T48" fmla="*/ 308 w 325"/>
                <a:gd name="T49" fmla="*/ 163 h 326"/>
                <a:gd name="T50" fmla="*/ 306 w 325"/>
                <a:gd name="T51" fmla="*/ 1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5" h="326">
                  <a:moveTo>
                    <a:pt x="323" y="157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6" y="0"/>
                    <a:pt x="164" y="0"/>
                    <a:pt x="162" y="0"/>
                  </a:cubicBezTo>
                  <a:cubicBezTo>
                    <a:pt x="161" y="0"/>
                    <a:pt x="158" y="0"/>
                    <a:pt x="156" y="2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0" y="158"/>
                    <a:pt x="0" y="160"/>
                    <a:pt x="0" y="163"/>
                  </a:cubicBezTo>
                  <a:cubicBezTo>
                    <a:pt x="0" y="165"/>
                    <a:pt x="0" y="167"/>
                    <a:pt x="2" y="169"/>
                  </a:cubicBezTo>
                  <a:cubicBezTo>
                    <a:pt x="156" y="323"/>
                    <a:pt x="156" y="323"/>
                    <a:pt x="156" y="323"/>
                  </a:cubicBezTo>
                  <a:cubicBezTo>
                    <a:pt x="158" y="325"/>
                    <a:pt x="161" y="326"/>
                    <a:pt x="162" y="326"/>
                  </a:cubicBezTo>
                  <a:cubicBezTo>
                    <a:pt x="164" y="326"/>
                    <a:pt x="166" y="325"/>
                    <a:pt x="169" y="323"/>
                  </a:cubicBezTo>
                  <a:cubicBezTo>
                    <a:pt x="323" y="169"/>
                    <a:pt x="323" y="169"/>
                    <a:pt x="323" y="169"/>
                  </a:cubicBezTo>
                  <a:cubicBezTo>
                    <a:pt x="325" y="167"/>
                    <a:pt x="325" y="164"/>
                    <a:pt x="325" y="163"/>
                  </a:cubicBezTo>
                  <a:cubicBezTo>
                    <a:pt x="325" y="161"/>
                    <a:pt x="325" y="159"/>
                    <a:pt x="323" y="157"/>
                  </a:cubicBezTo>
                  <a:close/>
                  <a:moveTo>
                    <a:pt x="306" y="168"/>
                  </a:moveTo>
                  <a:cubicBezTo>
                    <a:pt x="168" y="306"/>
                    <a:pt x="168" y="306"/>
                    <a:pt x="168" y="306"/>
                  </a:cubicBezTo>
                  <a:cubicBezTo>
                    <a:pt x="166" y="308"/>
                    <a:pt x="164" y="308"/>
                    <a:pt x="162" y="308"/>
                  </a:cubicBezTo>
                  <a:cubicBezTo>
                    <a:pt x="161" y="308"/>
                    <a:pt x="159" y="308"/>
                    <a:pt x="157" y="306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8" y="167"/>
                    <a:pt x="17" y="165"/>
                    <a:pt x="17" y="163"/>
                  </a:cubicBezTo>
                  <a:cubicBezTo>
                    <a:pt x="17" y="161"/>
                    <a:pt x="18" y="159"/>
                    <a:pt x="19" y="157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9" y="17"/>
                    <a:pt x="161" y="17"/>
                    <a:pt x="162" y="17"/>
                  </a:cubicBezTo>
                  <a:cubicBezTo>
                    <a:pt x="164" y="17"/>
                    <a:pt x="166" y="17"/>
                    <a:pt x="168" y="19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8" y="159"/>
                    <a:pt x="308" y="161"/>
                    <a:pt x="308" y="163"/>
                  </a:cubicBezTo>
                  <a:cubicBezTo>
                    <a:pt x="308" y="164"/>
                    <a:pt x="308" y="166"/>
                    <a:pt x="306" y="1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96F8792E-0105-46EE-9FE3-E7750F21F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151" y="2390775"/>
              <a:ext cx="485775" cy="541338"/>
            </a:xfrm>
            <a:custGeom>
              <a:avLst/>
              <a:gdLst>
                <a:gd name="T0" fmla="*/ 116 w 129"/>
                <a:gd name="T1" fmla="*/ 20 h 144"/>
                <a:gd name="T2" fmla="*/ 45 w 129"/>
                <a:gd name="T3" fmla="*/ 20 h 144"/>
                <a:gd name="T4" fmla="*/ 45 w 129"/>
                <a:gd name="T5" fmla="*/ 0 h 144"/>
                <a:gd name="T6" fmla="*/ 0 w 129"/>
                <a:gd name="T7" fmla="*/ 33 h 144"/>
                <a:gd name="T8" fmla="*/ 45 w 129"/>
                <a:gd name="T9" fmla="*/ 66 h 144"/>
                <a:gd name="T10" fmla="*/ 45 w 129"/>
                <a:gd name="T11" fmla="*/ 45 h 144"/>
                <a:gd name="T12" fmla="*/ 104 w 129"/>
                <a:gd name="T13" fmla="*/ 45 h 144"/>
                <a:gd name="T14" fmla="*/ 104 w 129"/>
                <a:gd name="T15" fmla="*/ 144 h 144"/>
                <a:gd name="T16" fmla="*/ 129 w 129"/>
                <a:gd name="T17" fmla="*/ 144 h 144"/>
                <a:gd name="T18" fmla="*/ 129 w 129"/>
                <a:gd name="T19" fmla="*/ 33 h 144"/>
                <a:gd name="T20" fmla="*/ 116 w 129"/>
                <a:gd name="T21" fmla="*/ 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44">
                  <a:moveTo>
                    <a:pt x="116" y="20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6"/>
                    <a:pt x="123" y="20"/>
                    <a:pt x="116" y="2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F9B704D9-B33E-408E-A208-88EAAF59A333}"/>
              </a:ext>
            </a:extLst>
          </p:cNvPr>
          <p:cNvSpPr/>
          <p:nvPr/>
        </p:nvSpPr>
        <p:spPr>
          <a:xfrm>
            <a:off x="9694867" y="2362201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D519FC-AB17-406A-B868-256438F13301}"/>
              </a:ext>
            </a:extLst>
          </p:cNvPr>
          <p:cNvSpPr/>
          <p:nvPr/>
        </p:nvSpPr>
        <p:spPr>
          <a:xfrm>
            <a:off x="9694867" y="5334001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63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2" grpId="0"/>
      <p:bldP spid="12" grpId="0"/>
      <p:bldP spid="19" grpId="0" animBg="1"/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/>
          <p:cNvGrpSpPr/>
          <p:nvPr/>
        </p:nvGrpSpPr>
        <p:grpSpPr>
          <a:xfrm>
            <a:off x="2563537" y="2521400"/>
            <a:ext cx="0" cy="0"/>
            <a:chOff x="0" y="0"/>
            <a:chExt cx="0" cy="0"/>
          </a:xfrm>
        </p:grpSpPr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DB8A91C-B55C-43FF-A222-86704DAD4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642173"/>
            <a:ext cx="1809750" cy="1796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625160-76D9-4E4E-A028-A8A62FC9D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53" name="Content Placeholder 70">
            <a:extLst>
              <a:ext uri="{FF2B5EF4-FFF2-40B4-BE49-F238E27FC236}">
                <a16:creationId xmlns:a16="http://schemas.microsoft.com/office/drawing/2014/main" id="{A30A39A8-1F68-4373-B842-15D19398BC31}"/>
              </a:ext>
            </a:extLst>
          </p:cNvPr>
          <p:cNvSpPr txBox="1">
            <a:spLocks/>
          </p:cNvSpPr>
          <p:nvPr/>
        </p:nvSpPr>
        <p:spPr>
          <a:xfrm>
            <a:off x="2931664" y="304800"/>
            <a:ext cx="7279135" cy="297180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274320" tIns="274320" rIns="274320" bIns="274320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SUPER QUALITY SERVICES SDN. BHD.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No. 7,    Jalan </a:t>
            </a:r>
            <a:r>
              <a:rPr lang="en-US" sz="1800" dirty="0" err="1"/>
              <a:t>Sentral</a:t>
            </a:r>
            <a:r>
              <a:rPr lang="en-US" sz="1800" dirty="0"/>
              <a:t> 5,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50470    </a:t>
            </a:r>
            <a:r>
              <a:rPr lang="en-US" sz="1800" dirty="0" err="1"/>
              <a:t>Kualalumpur</a:t>
            </a:r>
            <a:endParaRPr lang="en-US" sz="1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Malaysia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Phone:	+60 1770 51972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Email:	</a:t>
            </a:r>
            <a:r>
              <a:rPr lang="en-US" sz="1800" b="1" dirty="0">
                <a:hlinkClick r:id="rId5"/>
              </a:rPr>
              <a:t>murugan@sqsndt.co.in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7763E-6103-48B9-8948-E7C22D623252}"/>
              </a:ext>
            </a:extLst>
          </p:cNvPr>
          <p:cNvSpPr txBox="1"/>
          <p:nvPr/>
        </p:nvSpPr>
        <p:spPr>
          <a:xfrm rot="5400000">
            <a:off x="10614382" y="3974346"/>
            <a:ext cx="18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BRANCHES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24FDB-05FB-4250-9B37-CCF21B0658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" y="3584715"/>
            <a:ext cx="1809750" cy="1796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ontent Placeholder 70">
            <a:extLst>
              <a:ext uri="{FF2B5EF4-FFF2-40B4-BE49-F238E27FC236}">
                <a16:creationId xmlns:a16="http://schemas.microsoft.com/office/drawing/2014/main" id="{FFF5A520-BDA9-4219-8521-0A510A7E1FA0}"/>
              </a:ext>
            </a:extLst>
          </p:cNvPr>
          <p:cNvSpPr txBox="1">
            <a:spLocks/>
          </p:cNvSpPr>
          <p:nvPr/>
        </p:nvSpPr>
        <p:spPr>
          <a:xfrm>
            <a:off x="2917371" y="3222072"/>
            <a:ext cx="7293428" cy="363592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274320" tIns="274320" rIns="274320" bIns="274320" rtlCol="0">
            <a:norm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SUPER QUALITY SERVICES PTE. LTD.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60 PAYA LEBAR SQUARE    #12-55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Singapore	409051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Phone:	+65 8228 2244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Email:	</a:t>
            </a:r>
            <a:r>
              <a:rPr lang="en-US" sz="1800" b="1" dirty="0">
                <a:hlinkClick r:id="rId7"/>
              </a:rPr>
              <a:t>panneer@sqsndt.co.in</a:t>
            </a:r>
            <a:endParaRPr lang="en-US" sz="18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00471F-003A-4719-AFCF-117DFC73615C}"/>
              </a:ext>
            </a:extLst>
          </p:cNvPr>
          <p:cNvGrpSpPr/>
          <p:nvPr/>
        </p:nvGrpSpPr>
        <p:grpSpPr>
          <a:xfrm flipH="1">
            <a:off x="10687048" y="5339524"/>
            <a:ext cx="1123951" cy="1123951"/>
            <a:chOff x="6456363" y="1890712"/>
            <a:chExt cx="1508125" cy="1508125"/>
          </a:xfrm>
        </p:grpSpPr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0A23ED55-E704-43EE-B0F0-865F1E3C6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1890712"/>
              <a:ext cx="1508125" cy="1508125"/>
            </a:xfrm>
            <a:custGeom>
              <a:avLst/>
              <a:gdLst>
                <a:gd name="T0" fmla="*/ 385 w 401"/>
                <a:gd name="T1" fmla="*/ 171 h 401"/>
                <a:gd name="T2" fmla="*/ 385 w 401"/>
                <a:gd name="T3" fmla="*/ 231 h 401"/>
                <a:gd name="T4" fmla="*/ 230 w 401"/>
                <a:gd name="T5" fmla="*/ 385 h 401"/>
                <a:gd name="T6" fmla="*/ 170 w 401"/>
                <a:gd name="T7" fmla="*/ 385 h 401"/>
                <a:gd name="T8" fmla="*/ 16 w 401"/>
                <a:gd name="T9" fmla="*/ 231 h 401"/>
                <a:gd name="T10" fmla="*/ 16 w 401"/>
                <a:gd name="T11" fmla="*/ 171 h 401"/>
                <a:gd name="T12" fmla="*/ 170 w 401"/>
                <a:gd name="T13" fmla="*/ 17 h 401"/>
                <a:gd name="T14" fmla="*/ 230 w 401"/>
                <a:gd name="T15" fmla="*/ 17 h 401"/>
                <a:gd name="T16" fmla="*/ 385 w 401"/>
                <a:gd name="T17" fmla="*/ 1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401">
                  <a:moveTo>
                    <a:pt x="385" y="171"/>
                  </a:moveTo>
                  <a:cubicBezTo>
                    <a:pt x="401" y="187"/>
                    <a:pt x="401" y="214"/>
                    <a:pt x="385" y="231"/>
                  </a:cubicBezTo>
                  <a:cubicBezTo>
                    <a:pt x="230" y="385"/>
                    <a:pt x="230" y="385"/>
                    <a:pt x="230" y="385"/>
                  </a:cubicBezTo>
                  <a:cubicBezTo>
                    <a:pt x="214" y="401"/>
                    <a:pt x="187" y="401"/>
                    <a:pt x="170" y="385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0" y="214"/>
                    <a:pt x="0" y="187"/>
                    <a:pt x="16" y="171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87" y="0"/>
                    <a:pt x="214" y="0"/>
                    <a:pt x="230" y="17"/>
                  </a:cubicBezTo>
                  <a:lnTo>
                    <a:pt x="385" y="17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BB2750F5-5551-48C6-9218-FB9926E82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2033588"/>
              <a:ext cx="1222375" cy="1227138"/>
            </a:xfrm>
            <a:custGeom>
              <a:avLst/>
              <a:gdLst>
                <a:gd name="T0" fmla="*/ 323 w 325"/>
                <a:gd name="T1" fmla="*/ 157 h 326"/>
                <a:gd name="T2" fmla="*/ 169 w 325"/>
                <a:gd name="T3" fmla="*/ 2 h 326"/>
                <a:gd name="T4" fmla="*/ 162 w 325"/>
                <a:gd name="T5" fmla="*/ 0 h 326"/>
                <a:gd name="T6" fmla="*/ 156 w 325"/>
                <a:gd name="T7" fmla="*/ 2 h 326"/>
                <a:gd name="T8" fmla="*/ 2 w 325"/>
                <a:gd name="T9" fmla="*/ 157 h 326"/>
                <a:gd name="T10" fmla="*/ 0 w 325"/>
                <a:gd name="T11" fmla="*/ 163 h 326"/>
                <a:gd name="T12" fmla="*/ 2 w 325"/>
                <a:gd name="T13" fmla="*/ 169 h 326"/>
                <a:gd name="T14" fmla="*/ 156 w 325"/>
                <a:gd name="T15" fmla="*/ 323 h 326"/>
                <a:gd name="T16" fmla="*/ 162 w 325"/>
                <a:gd name="T17" fmla="*/ 326 h 326"/>
                <a:gd name="T18" fmla="*/ 169 w 325"/>
                <a:gd name="T19" fmla="*/ 323 h 326"/>
                <a:gd name="T20" fmla="*/ 323 w 325"/>
                <a:gd name="T21" fmla="*/ 169 h 326"/>
                <a:gd name="T22" fmla="*/ 325 w 325"/>
                <a:gd name="T23" fmla="*/ 163 h 326"/>
                <a:gd name="T24" fmla="*/ 323 w 325"/>
                <a:gd name="T25" fmla="*/ 157 h 326"/>
                <a:gd name="T26" fmla="*/ 306 w 325"/>
                <a:gd name="T27" fmla="*/ 168 h 326"/>
                <a:gd name="T28" fmla="*/ 168 w 325"/>
                <a:gd name="T29" fmla="*/ 306 h 326"/>
                <a:gd name="T30" fmla="*/ 162 w 325"/>
                <a:gd name="T31" fmla="*/ 308 h 326"/>
                <a:gd name="T32" fmla="*/ 157 w 325"/>
                <a:gd name="T33" fmla="*/ 306 h 326"/>
                <a:gd name="T34" fmla="*/ 19 w 325"/>
                <a:gd name="T35" fmla="*/ 168 h 326"/>
                <a:gd name="T36" fmla="*/ 17 w 325"/>
                <a:gd name="T37" fmla="*/ 163 h 326"/>
                <a:gd name="T38" fmla="*/ 19 w 325"/>
                <a:gd name="T39" fmla="*/ 157 h 326"/>
                <a:gd name="T40" fmla="*/ 157 w 325"/>
                <a:gd name="T41" fmla="*/ 19 h 326"/>
                <a:gd name="T42" fmla="*/ 162 w 325"/>
                <a:gd name="T43" fmla="*/ 17 h 326"/>
                <a:gd name="T44" fmla="*/ 168 w 325"/>
                <a:gd name="T45" fmla="*/ 19 h 326"/>
                <a:gd name="T46" fmla="*/ 306 w 325"/>
                <a:gd name="T47" fmla="*/ 157 h 326"/>
                <a:gd name="T48" fmla="*/ 308 w 325"/>
                <a:gd name="T49" fmla="*/ 163 h 326"/>
                <a:gd name="T50" fmla="*/ 306 w 325"/>
                <a:gd name="T51" fmla="*/ 1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5" h="326">
                  <a:moveTo>
                    <a:pt x="323" y="157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6" y="0"/>
                    <a:pt x="164" y="0"/>
                    <a:pt x="162" y="0"/>
                  </a:cubicBezTo>
                  <a:cubicBezTo>
                    <a:pt x="161" y="0"/>
                    <a:pt x="158" y="0"/>
                    <a:pt x="156" y="2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0" y="158"/>
                    <a:pt x="0" y="160"/>
                    <a:pt x="0" y="163"/>
                  </a:cubicBezTo>
                  <a:cubicBezTo>
                    <a:pt x="0" y="165"/>
                    <a:pt x="0" y="167"/>
                    <a:pt x="2" y="169"/>
                  </a:cubicBezTo>
                  <a:cubicBezTo>
                    <a:pt x="156" y="323"/>
                    <a:pt x="156" y="323"/>
                    <a:pt x="156" y="323"/>
                  </a:cubicBezTo>
                  <a:cubicBezTo>
                    <a:pt x="158" y="325"/>
                    <a:pt x="161" y="326"/>
                    <a:pt x="162" y="326"/>
                  </a:cubicBezTo>
                  <a:cubicBezTo>
                    <a:pt x="164" y="326"/>
                    <a:pt x="166" y="325"/>
                    <a:pt x="169" y="323"/>
                  </a:cubicBezTo>
                  <a:cubicBezTo>
                    <a:pt x="323" y="169"/>
                    <a:pt x="323" y="169"/>
                    <a:pt x="323" y="169"/>
                  </a:cubicBezTo>
                  <a:cubicBezTo>
                    <a:pt x="325" y="167"/>
                    <a:pt x="325" y="164"/>
                    <a:pt x="325" y="163"/>
                  </a:cubicBezTo>
                  <a:cubicBezTo>
                    <a:pt x="325" y="161"/>
                    <a:pt x="325" y="159"/>
                    <a:pt x="323" y="157"/>
                  </a:cubicBezTo>
                  <a:close/>
                  <a:moveTo>
                    <a:pt x="306" y="168"/>
                  </a:moveTo>
                  <a:cubicBezTo>
                    <a:pt x="168" y="306"/>
                    <a:pt x="168" y="306"/>
                    <a:pt x="168" y="306"/>
                  </a:cubicBezTo>
                  <a:cubicBezTo>
                    <a:pt x="166" y="308"/>
                    <a:pt x="164" y="308"/>
                    <a:pt x="162" y="308"/>
                  </a:cubicBezTo>
                  <a:cubicBezTo>
                    <a:pt x="161" y="308"/>
                    <a:pt x="159" y="308"/>
                    <a:pt x="157" y="306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8" y="167"/>
                    <a:pt x="17" y="165"/>
                    <a:pt x="17" y="163"/>
                  </a:cubicBezTo>
                  <a:cubicBezTo>
                    <a:pt x="17" y="161"/>
                    <a:pt x="18" y="159"/>
                    <a:pt x="19" y="157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9" y="17"/>
                    <a:pt x="161" y="17"/>
                    <a:pt x="162" y="17"/>
                  </a:cubicBezTo>
                  <a:cubicBezTo>
                    <a:pt x="164" y="17"/>
                    <a:pt x="166" y="17"/>
                    <a:pt x="168" y="19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8" y="159"/>
                    <a:pt x="308" y="161"/>
                    <a:pt x="308" y="163"/>
                  </a:cubicBezTo>
                  <a:cubicBezTo>
                    <a:pt x="308" y="164"/>
                    <a:pt x="308" y="166"/>
                    <a:pt x="306" y="1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4A2D415-515B-4304-B195-919BDCFC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151" y="2390775"/>
              <a:ext cx="485775" cy="541338"/>
            </a:xfrm>
            <a:custGeom>
              <a:avLst/>
              <a:gdLst>
                <a:gd name="T0" fmla="*/ 116 w 129"/>
                <a:gd name="T1" fmla="*/ 20 h 144"/>
                <a:gd name="T2" fmla="*/ 45 w 129"/>
                <a:gd name="T3" fmla="*/ 20 h 144"/>
                <a:gd name="T4" fmla="*/ 45 w 129"/>
                <a:gd name="T5" fmla="*/ 0 h 144"/>
                <a:gd name="T6" fmla="*/ 0 w 129"/>
                <a:gd name="T7" fmla="*/ 33 h 144"/>
                <a:gd name="T8" fmla="*/ 45 w 129"/>
                <a:gd name="T9" fmla="*/ 66 h 144"/>
                <a:gd name="T10" fmla="*/ 45 w 129"/>
                <a:gd name="T11" fmla="*/ 45 h 144"/>
                <a:gd name="T12" fmla="*/ 104 w 129"/>
                <a:gd name="T13" fmla="*/ 45 h 144"/>
                <a:gd name="T14" fmla="*/ 104 w 129"/>
                <a:gd name="T15" fmla="*/ 144 h 144"/>
                <a:gd name="T16" fmla="*/ 129 w 129"/>
                <a:gd name="T17" fmla="*/ 144 h 144"/>
                <a:gd name="T18" fmla="*/ 129 w 129"/>
                <a:gd name="T19" fmla="*/ 33 h 144"/>
                <a:gd name="T20" fmla="*/ 116 w 129"/>
                <a:gd name="T21" fmla="*/ 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44">
                  <a:moveTo>
                    <a:pt x="116" y="20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6"/>
                    <a:pt x="123" y="20"/>
                    <a:pt x="116" y="2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F14E115D-2015-4BFE-BB6F-068BD6A4E35B}"/>
              </a:ext>
            </a:extLst>
          </p:cNvPr>
          <p:cNvSpPr/>
          <p:nvPr/>
        </p:nvSpPr>
        <p:spPr>
          <a:xfrm>
            <a:off x="9694867" y="2362201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A7A11A-A8F4-475C-B487-A305433F784C}"/>
              </a:ext>
            </a:extLst>
          </p:cNvPr>
          <p:cNvSpPr/>
          <p:nvPr/>
        </p:nvSpPr>
        <p:spPr>
          <a:xfrm>
            <a:off x="9694867" y="4800601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29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2" grpId="0"/>
      <p:bldP spid="12" grpId="0"/>
      <p:bldP spid="29" grpId="0" animBg="1"/>
      <p:bldP spid="3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1625160-76D9-4E4E-A028-A8A62FC9D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FE155-3FF5-4451-AB4B-6F2350FE872F}"/>
              </a:ext>
            </a:extLst>
          </p:cNvPr>
          <p:cNvSpPr txBox="1"/>
          <p:nvPr/>
        </p:nvSpPr>
        <p:spPr>
          <a:xfrm rot="5400000">
            <a:off x="10614382" y="3974346"/>
            <a:ext cx="18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BRANCHES</a:t>
            </a:r>
          </a:p>
        </p:txBody>
      </p:sp>
      <p:grpSp>
        <p:nvGrpSpPr>
          <p:cNvPr id="153" name="Group 152"/>
          <p:cNvGrpSpPr/>
          <p:nvPr/>
        </p:nvGrpSpPr>
        <p:grpSpPr>
          <a:xfrm>
            <a:off x="2563537" y="2369000"/>
            <a:ext cx="0" cy="0"/>
            <a:chOff x="2563537" y="2369000"/>
            <a:chExt cx="0" cy="0"/>
          </a:xfrm>
        </p:grpSpPr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BEE199-B434-42D5-99FE-E3C7AB58174D}"/>
              </a:ext>
            </a:extLst>
          </p:cNvPr>
          <p:cNvGrpSpPr/>
          <p:nvPr/>
        </p:nvGrpSpPr>
        <p:grpSpPr>
          <a:xfrm>
            <a:off x="695325" y="4355547"/>
            <a:ext cx="9265103" cy="2350053"/>
            <a:chOff x="695325" y="4355547"/>
            <a:chExt cx="9265103" cy="2350053"/>
          </a:xfrm>
        </p:grpSpPr>
        <p:sp>
          <p:nvSpPr>
            <p:cNvPr id="15" name="Content Placeholder 70">
              <a:extLst>
                <a:ext uri="{FF2B5EF4-FFF2-40B4-BE49-F238E27FC236}">
                  <a16:creationId xmlns:a16="http://schemas.microsoft.com/office/drawing/2014/main" id="{6A3CE8FB-35B3-4413-9291-6F8A9416E21A}"/>
                </a:ext>
              </a:extLst>
            </p:cNvPr>
            <p:cNvSpPr txBox="1">
              <a:spLocks/>
            </p:cNvSpPr>
            <p:nvPr/>
          </p:nvSpPr>
          <p:spPr>
            <a:xfrm>
              <a:off x="2667000" y="4355547"/>
              <a:ext cx="7293428" cy="2350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74320" tIns="274320" rIns="274320" bIns="274320" rtlCol="0">
              <a:noAutofit/>
            </a:bodyPr>
            <a:lstStyle>
              <a:lvl1pPr marL="457067" indent="-457067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990311" indent="-380889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1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523555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3297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742400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822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244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666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08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SUPER QUALITY SERVICES  -  MACHINING DIVISION - MATHUR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63/1 to 7, </a:t>
              </a:r>
              <a:r>
                <a:rPr lang="en-US" sz="1600" dirty="0" err="1"/>
                <a:t>Ulaganayaki</a:t>
              </a:r>
              <a:r>
                <a:rPr lang="en-US" sz="1600" dirty="0"/>
                <a:t> Amman </a:t>
              </a:r>
              <a:r>
                <a:rPr lang="en-US" sz="1600" dirty="0" err="1"/>
                <a:t>Kovil</a:t>
              </a:r>
              <a:r>
                <a:rPr lang="en-US" sz="1600" dirty="0"/>
                <a:t> Street,    </a:t>
              </a:r>
              <a:r>
                <a:rPr lang="en-US" sz="1600" dirty="0" err="1"/>
                <a:t>Viralimalai</a:t>
              </a:r>
              <a:r>
                <a:rPr lang="en-US" sz="1600" dirty="0"/>
                <a:t> Block,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Mathur,    </a:t>
              </a:r>
              <a:r>
                <a:rPr lang="en-US" sz="1600" dirty="0" err="1"/>
                <a:t>Kulathur</a:t>
              </a:r>
              <a:r>
                <a:rPr lang="en-US" sz="1600" dirty="0"/>
                <a:t> Taluk,    </a:t>
              </a:r>
              <a:r>
                <a:rPr lang="en-US" sz="1600" dirty="0" err="1"/>
                <a:t>Pudukottai</a:t>
              </a:r>
              <a:r>
                <a:rPr lang="en-US" sz="1600" dirty="0"/>
                <a:t> District,    Tamil Nadu, INDIA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Mobile:	+91 99527 23218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Mail:	</a:t>
              </a:r>
              <a:r>
                <a:rPr lang="en-US" sz="1600" b="1" dirty="0">
                  <a:hlinkClick r:id="rId4"/>
                </a:rPr>
                <a:t>msmdm@sqsndt.co.in</a:t>
              </a:r>
              <a:endParaRPr lang="en-US" sz="1600" b="1" dirty="0"/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600" b="1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264C6C0-680A-4C4F-9B07-605149A9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4733925"/>
              <a:ext cx="1666875" cy="1666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8FA4F8-25A6-4753-929E-ECCCA566ABC5}"/>
              </a:ext>
            </a:extLst>
          </p:cNvPr>
          <p:cNvGrpSpPr/>
          <p:nvPr/>
        </p:nvGrpSpPr>
        <p:grpSpPr>
          <a:xfrm flipH="1">
            <a:off x="10687048" y="5339524"/>
            <a:ext cx="1123951" cy="1123951"/>
            <a:chOff x="6456363" y="1890712"/>
            <a:chExt cx="1508125" cy="1508125"/>
          </a:xfrm>
        </p:grpSpPr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42D636D4-11C7-4528-A7CF-8581428B6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1890712"/>
              <a:ext cx="1508125" cy="1508125"/>
            </a:xfrm>
            <a:custGeom>
              <a:avLst/>
              <a:gdLst>
                <a:gd name="T0" fmla="*/ 385 w 401"/>
                <a:gd name="T1" fmla="*/ 171 h 401"/>
                <a:gd name="T2" fmla="*/ 385 w 401"/>
                <a:gd name="T3" fmla="*/ 231 h 401"/>
                <a:gd name="T4" fmla="*/ 230 w 401"/>
                <a:gd name="T5" fmla="*/ 385 h 401"/>
                <a:gd name="T6" fmla="*/ 170 w 401"/>
                <a:gd name="T7" fmla="*/ 385 h 401"/>
                <a:gd name="T8" fmla="*/ 16 w 401"/>
                <a:gd name="T9" fmla="*/ 231 h 401"/>
                <a:gd name="T10" fmla="*/ 16 w 401"/>
                <a:gd name="T11" fmla="*/ 171 h 401"/>
                <a:gd name="T12" fmla="*/ 170 w 401"/>
                <a:gd name="T13" fmla="*/ 17 h 401"/>
                <a:gd name="T14" fmla="*/ 230 w 401"/>
                <a:gd name="T15" fmla="*/ 17 h 401"/>
                <a:gd name="T16" fmla="*/ 385 w 401"/>
                <a:gd name="T17" fmla="*/ 1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401">
                  <a:moveTo>
                    <a:pt x="385" y="171"/>
                  </a:moveTo>
                  <a:cubicBezTo>
                    <a:pt x="401" y="187"/>
                    <a:pt x="401" y="214"/>
                    <a:pt x="385" y="231"/>
                  </a:cubicBezTo>
                  <a:cubicBezTo>
                    <a:pt x="230" y="385"/>
                    <a:pt x="230" y="385"/>
                    <a:pt x="230" y="385"/>
                  </a:cubicBezTo>
                  <a:cubicBezTo>
                    <a:pt x="214" y="401"/>
                    <a:pt x="187" y="401"/>
                    <a:pt x="170" y="385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0" y="214"/>
                    <a:pt x="0" y="187"/>
                    <a:pt x="16" y="171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87" y="0"/>
                    <a:pt x="214" y="0"/>
                    <a:pt x="230" y="17"/>
                  </a:cubicBezTo>
                  <a:lnTo>
                    <a:pt x="385" y="17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791A453-FE90-4BE8-ADC9-5AAFC4DF5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2033588"/>
              <a:ext cx="1222375" cy="1227138"/>
            </a:xfrm>
            <a:custGeom>
              <a:avLst/>
              <a:gdLst>
                <a:gd name="T0" fmla="*/ 323 w 325"/>
                <a:gd name="T1" fmla="*/ 157 h 326"/>
                <a:gd name="T2" fmla="*/ 169 w 325"/>
                <a:gd name="T3" fmla="*/ 2 h 326"/>
                <a:gd name="T4" fmla="*/ 162 w 325"/>
                <a:gd name="T5" fmla="*/ 0 h 326"/>
                <a:gd name="T6" fmla="*/ 156 w 325"/>
                <a:gd name="T7" fmla="*/ 2 h 326"/>
                <a:gd name="T8" fmla="*/ 2 w 325"/>
                <a:gd name="T9" fmla="*/ 157 h 326"/>
                <a:gd name="T10" fmla="*/ 0 w 325"/>
                <a:gd name="T11" fmla="*/ 163 h 326"/>
                <a:gd name="T12" fmla="*/ 2 w 325"/>
                <a:gd name="T13" fmla="*/ 169 h 326"/>
                <a:gd name="T14" fmla="*/ 156 w 325"/>
                <a:gd name="T15" fmla="*/ 323 h 326"/>
                <a:gd name="T16" fmla="*/ 162 w 325"/>
                <a:gd name="T17" fmla="*/ 326 h 326"/>
                <a:gd name="T18" fmla="*/ 169 w 325"/>
                <a:gd name="T19" fmla="*/ 323 h 326"/>
                <a:gd name="T20" fmla="*/ 323 w 325"/>
                <a:gd name="T21" fmla="*/ 169 h 326"/>
                <a:gd name="T22" fmla="*/ 325 w 325"/>
                <a:gd name="T23" fmla="*/ 163 h 326"/>
                <a:gd name="T24" fmla="*/ 323 w 325"/>
                <a:gd name="T25" fmla="*/ 157 h 326"/>
                <a:gd name="T26" fmla="*/ 306 w 325"/>
                <a:gd name="T27" fmla="*/ 168 h 326"/>
                <a:gd name="T28" fmla="*/ 168 w 325"/>
                <a:gd name="T29" fmla="*/ 306 h 326"/>
                <a:gd name="T30" fmla="*/ 162 w 325"/>
                <a:gd name="T31" fmla="*/ 308 h 326"/>
                <a:gd name="T32" fmla="*/ 157 w 325"/>
                <a:gd name="T33" fmla="*/ 306 h 326"/>
                <a:gd name="T34" fmla="*/ 19 w 325"/>
                <a:gd name="T35" fmla="*/ 168 h 326"/>
                <a:gd name="T36" fmla="*/ 17 w 325"/>
                <a:gd name="T37" fmla="*/ 163 h 326"/>
                <a:gd name="T38" fmla="*/ 19 w 325"/>
                <a:gd name="T39" fmla="*/ 157 h 326"/>
                <a:gd name="T40" fmla="*/ 157 w 325"/>
                <a:gd name="T41" fmla="*/ 19 h 326"/>
                <a:gd name="T42" fmla="*/ 162 w 325"/>
                <a:gd name="T43" fmla="*/ 17 h 326"/>
                <a:gd name="T44" fmla="*/ 168 w 325"/>
                <a:gd name="T45" fmla="*/ 19 h 326"/>
                <a:gd name="T46" fmla="*/ 306 w 325"/>
                <a:gd name="T47" fmla="*/ 157 h 326"/>
                <a:gd name="T48" fmla="*/ 308 w 325"/>
                <a:gd name="T49" fmla="*/ 163 h 326"/>
                <a:gd name="T50" fmla="*/ 306 w 325"/>
                <a:gd name="T51" fmla="*/ 1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5" h="326">
                  <a:moveTo>
                    <a:pt x="323" y="157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6" y="0"/>
                    <a:pt x="164" y="0"/>
                    <a:pt x="162" y="0"/>
                  </a:cubicBezTo>
                  <a:cubicBezTo>
                    <a:pt x="161" y="0"/>
                    <a:pt x="158" y="0"/>
                    <a:pt x="156" y="2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0" y="158"/>
                    <a:pt x="0" y="160"/>
                    <a:pt x="0" y="163"/>
                  </a:cubicBezTo>
                  <a:cubicBezTo>
                    <a:pt x="0" y="165"/>
                    <a:pt x="0" y="167"/>
                    <a:pt x="2" y="169"/>
                  </a:cubicBezTo>
                  <a:cubicBezTo>
                    <a:pt x="156" y="323"/>
                    <a:pt x="156" y="323"/>
                    <a:pt x="156" y="323"/>
                  </a:cubicBezTo>
                  <a:cubicBezTo>
                    <a:pt x="158" y="325"/>
                    <a:pt x="161" y="326"/>
                    <a:pt x="162" y="326"/>
                  </a:cubicBezTo>
                  <a:cubicBezTo>
                    <a:pt x="164" y="326"/>
                    <a:pt x="166" y="325"/>
                    <a:pt x="169" y="323"/>
                  </a:cubicBezTo>
                  <a:cubicBezTo>
                    <a:pt x="323" y="169"/>
                    <a:pt x="323" y="169"/>
                    <a:pt x="323" y="169"/>
                  </a:cubicBezTo>
                  <a:cubicBezTo>
                    <a:pt x="325" y="167"/>
                    <a:pt x="325" y="164"/>
                    <a:pt x="325" y="163"/>
                  </a:cubicBezTo>
                  <a:cubicBezTo>
                    <a:pt x="325" y="161"/>
                    <a:pt x="325" y="159"/>
                    <a:pt x="323" y="157"/>
                  </a:cubicBezTo>
                  <a:close/>
                  <a:moveTo>
                    <a:pt x="306" y="168"/>
                  </a:moveTo>
                  <a:cubicBezTo>
                    <a:pt x="168" y="306"/>
                    <a:pt x="168" y="306"/>
                    <a:pt x="168" y="306"/>
                  </a:cubicBezTo>
                  <a:cubicBezTo>
                    <a:pt x="166" y="308"/>
                    <a:pt x="164" y="308"/>
                    <a:pt x="162" y="308"/>
                  </a:cubicBezTo>
                  <a:cubicBezTo>
                    <a:pt x="161" y="308"/>
                    <a:pt x="159" y="308"/>
                    <a:pt x="157" y="306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8" y="167"/>
                    <a:pt x="17" y="165"/>
                    <a:pt x="17" y="163"/>
                  </a:cubicBezTo>
                  <a:cubicBezTo>
                    <a:pt x="17" y="161"/>
                    <a:pt x="18" y="159"/>
                    <a:pt x="19" y="157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9" y="17"/>
                    <a:pt x="161" y="17"/>
                    <a:pt x="162" y="17"/>
                  </a:cubicBezTo>
                  <a:cubicBezTo>
                    <a:pt x="164" y="17"/>
                    <a:pt x="166" y="17"/>
                    <a:pt x="168" y="19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8" y="159"/>
                    <a:pt x="308" y="161"/>
                    <a:pt x="308" y="163"/>
                  </a:cubicBezTo>
                  <a:cubicBezTo>
                    <a:pt x="308" y="164"/>
                    <a:pt x="308" y="166"/>
                    <a:pt x="306" y="1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61F76D8D-510E-4EC0-8C78-61701801A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151" y="2390775"/>
              <a:ext cx="485775" cy="541338"/>
            </a:xfrm>
            <a:custGeom>
              <a:avLst/>
              <a:gdLst>
                <a:gd name="T0" fmla="*/ 116 w 129"/>
                <a:gd name="T1" fmla="*/ 20 h 144"/>
                <a:gd name="T2" fmla="*/ 45 w 129"/>
                <a:gd name="T3" fmla="*/ 20 h 144"/>
                <a:gd name="T4" fmla="*/ 45 w 129"/>
                <a:gd name="T5" fmla="*/ 0 h 144"/>
                <a:gd name="T6" fmla="*/ 0 w 129"/>
                <a:gd name="T7" fmla="*/ 33 h 144"/>
                <a:gd name="T8" fmla="*/ 45 w 129"/>
                <a:gd name="T9" fmla="*/ 66 h 144"/>
                <a:gd name="T10" fmla="*/ 45 w 129"/>
                <a:gd name="T11" fmla="*/ 45 h 144"/>
                <a:gd name="T12" fmla="*/ 104 w 129"/>
                <a:gd name="T13" fmla="*/ 45 h 144"/>
                <a:gd name="T14" fmla="*/ 104 w 129"/>
                <a:gd name="T15" fmla="*/ 144 h 144"/>
                <a:gd name="T16" fmla="*/ 129 w 129"/>
                <a:gd name="T17" fmla="*/ 144 h 144"/>
                <a:gd name="T18" fmla="*/ 129 w 129"/>
                <a:gd name="T19" fmla="*/ 33 h 144"/>
                <a:gd name="T20" fmla="*/ 116 w 129"/>
                <a:gd name="T21" fmla="*/ 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44">
                  <a:moveTo>
                    <a:pt x="116" y="20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6"/>
                    <a:pt x="123" y="20"/>
                    <a:pt x="116" y="2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1E2DC69C-AF6C-48AB-BEBE-D34843A5D472}"/>
              </a:ext>
            </a:extLst>
          </p:cNvPr>
          <p:cNvSpPr/>
          <p:nvPr/>
        </p:nvSpPr>
        <p:spPr>
          <a:xfrm>
            <a:off x="9694867" y="1676400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33304D-92B6-4A34-8CF6-49DB2EF887CD}"/>
              </a:ext>
            </a:extLst>
          </p:cNvPr>
          <p:cNvSpPr/>
          <p:nvPr/>
        </p:nvSpPr>
        <p:spPr>
          <a:xfrm>
            <a:off x="9694867" y="5805594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8823E5B-F8A4-4DBE-9BFD-ABB919B21AD0}"/>
              </a:ext>
            </a:extLst>
          </p:cNvPr>
          <p:cNvSpPr/>
          <p:nvPr/>
        </p:nvSpPr>
        <p:spPr>
          <a:xfrm>
            <a:off x="762000" y="3717650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D74593-01A1-4ACE-A175-417AA0C827DD}"/>
              </a:ext>
            </a:extLst>
          </p:cNvPr>
          <p:cNvGrpSpPr/>
          <p:nvPr/>
        </p:nvGrpSpPr>
        <p:grpSpPr>
          <a:xfrm>
            <a:off x="685799" y="152399"/>
            <a:ext cx="9601200" cy="2286001"/>
            <a:chOff x="685799" y="152399"/>
            <a:chExt cx="9601200" cy="22860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DB8A91C-B55C-43FF-A222-86704DAD4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476250"/>
              <a:ext cx="1666875" cy="1666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2" name="Content Placeholder 70">
              <a:extLst>
                <a:ext uri="{FF2B5EF4-FFF2-40B4-BE49-F238E27FC236}">
                  <a16:creationId xmlns:a16="http://schemas.microsoft.com/office/drawing/2014/main" id="{50C4E0DA-E2F6-43E2-A011-119DF5E333E4}"/>
                </a:ext>
              </a:extLst>
            </p:cNvPr>
            <p:cNvSpPr txBox="1">
              <a:spLocks/>
            </p:cNvSpPr>
            <p:nvPr/>
          </p:nvSpPr>
          <p:spPr>
            <a:xfrm>
              <a:off x="2681293" y="152399"/>
              <a:ext cx="7279135" cy="2265705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74320" tIns="274320" rIns="274320" bIns="274320" rtlCol="0">
              <a:noAutofit/>
            </a:bodyPr>
            <a:lstStyle>
              <a:lvl1pPr marL="457067" indent="-457067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990311" indent="-380889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1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523555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3297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742400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822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244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666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08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SUPER QUALITY SERVICES - MATHUR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No: 57/8, 56/3,    Trichy - </a:t>
              </a:r>
              <a:r>
                <a:rPr lang="en-US" sz="1600" dirty="0" err="1"/>
                <a:t>Pudukottai</a:t>
              </a:r>
              <a:r>
                <a:rPr lang="en-US" sz="1600" dirty="0"/>
                <a:t> Main Road,    Mathur,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Postal Code: 622 515,    </a:t>
              </a:r>
              <a:r>
                <a:rPr lang="en-US" sz="1600" dirty="0" err="1"/>
                <a:t>Pudukottai</a:t>
              </a:r>
              <a:r>
                <a:rPr lang="en-US" sz="1600" dirty="0"/>
                <a:t> District,    Tamil Nadu, INDIA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Phone:	+91 04339 250463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Mobile:	+91 99943 69218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Mail:	</a:t>
              </a:r>
              <a:r>
                <a:rPr lang="en-US" sz="1600" b="1" dirty="0">
                  <a:hlinkClick r:id="rId7"/>
                </a:rPr>
                <a:t>msmathur@sqsndt.co.in</a:t>
              </a:r>
              <a:endParaRPr lang="en-US" sz="1600" b="1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4A5FB69-48EA-49F6-B8BD-919CD167B714}"/>
                </a:ext>
              </a:extLst>
            </p:cNvPr>
            <p:cNvCxnSpPr>
              <a:cxnSpLocks/>
            </p:cNvCxnSpPr>
            <p:nvPr/>
          </p:nvCxnSpPr>
          <p:spPr>
            <a:xfrm>
              <a:off x="685799" y="2438400"/>
              <a:ext cx="9601200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10A409-5212-4852-B0E0-96A12CDF77BB}"/>
              </a:ext>
            </a:extLst>
          </p:cNvPr>
          <p:cNvGrpSpPr/>
          <p:nvPr/>
        </p:nvGrpSpPr>
        <p:grpSpPr>
          <a:xfrm>
            <a:off x="685799" y="2286000"/>
            <a:ext cx="9601200" cy="2286000"/>
            <a:chOff x="685799" y="2286000"/>
            <a:chExt cx="9601200" cy="2286000"/>
          </a:xfrm>
        </p:grpSpPr>
        <p:sp>
          <p:nvSpPr>
            <p:cNvPr id="13" name="Content Placeholder 70">
              <a:extLst>
                <a:ext uri="{FF2B5EF4-FFF2-40B4-BE49-F238E27FC236}">
                  <a16:creationId xmlns:a16="http://schemas.microsoft.com/office/drawing/2014/main" id="{54D60EDB-D302-4AA8-A472-D5E3A51B6BA3}"/>
                </a:ext>
              </a:extLst>
            </p:cNvPr>
            <p:cNvSpPr txBox="1">
              <a:spLocks/>
            </p:cNvSpPr>
            <p:nvPr/>
          </p:nvSpPr>
          <p:spPr>
            <a:xfrm>
              <a:off x="2667000" y="2286000"/>
              <a:ext cx="5041447" cy="2188127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74320" tIns="274320" rIns="274320" bIns="274320" rtlCol="0">
              <a:noAutofit/>
            </a:bodyPr>
            <a:lstStyle>
              <a:lvl1pPr marL="457067" indent="-457067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990311" indent="-380889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1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523555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3297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742400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822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244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666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08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SUPER QUALITY SERVICES - SIDCO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37, </a:t>
              </a:r>
              <a:r>
                <a:rPr lang="en-US" sz="1600" dirty="0" err="1"/>
                <a:t>Sidco</a:t>
              </a:r>
              <a:r>
                <a:rPr lang="en-US" sz="1600" dirty="0"/>
                <a:t> Industrial Estate,    Mathur,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Postal Code: 622 515,    </a:t>
              </a:r>
              <a:r>
                <a:rPr lang="en-US" sz="1600" dirty="0" err="1"/>
                <a:t>Pudukottai</a:t>
              </a:r>
              <a:r>
                <a:rPr lang="en-US" sz="1600" dirty="0"/>
                <a:t> District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Tamil Nadu, INDIA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Mobile:	+91 99524 27656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Mail:	</a:t>
              </a:r>
              <a:r>
                <a:rPr lang="en-US" sz="1600" b="1" dirty="0">
                  <a:hlinkClick r:id="rId8"/>
                </a:rPr>
                <a:t>mssidco@sqsndt.co.in</a:t>
              </a:r>
              <a:endParaRPr lang="en-US" sz="1600" b="1" dirty="0"/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400" b="1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5BFC86-311D-4D1C-A031-DE78D1E0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2590800"/>
              <a:ext cx="1666875" cy="1666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A1A7737-B5C0-4299-AF5C-2BCF677AF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799" y="4572000"/>
              <a:ext cx="9601200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07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3" grpId="0" animBg="1"/>
      <p:bldP spid="3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A54A9AE-8038-422A-8F69-DD3257C9866B}"/>
              </a:ext>
            </a:extLst>
          </p:cNvPr>
          <p:cNvGrpSpPr/>
          <p:nvPr/>
        </p:nvGrpSpPr>
        <p:grpSpPr>
          <a:xfrm flipH="1">
            <a:off x="10687048" y="5339524"/>
            <a:ext cx="1123951" cy="1123951"/>
            <a:chOff x="6456363" y="1890712"/>
            <a:chExt cx="1508125" cy="1508125"/>
          </a:xfrm>
        </p:grpSpPr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F858CD55-9A16-409E-A784-BF4382A92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1890712"/>
              <a:ext cx="1508125" cy="1508125"/>
            </a:xfrm>
            <a:custGeom>
              <a:avLst/>
              <a:gdLst>
                <a:gd name="T0" fmla="*/ 385 w 401"/>
                <a:gd name="T1" fmla="*/ 171 h 401"/>
                <a:gd name="T2" fmla="*/ 385 w 401"/>
                <a:gd name="T3" fmla="*/ 231 h 401"/>
                <a:gd name="T4" fmla="*/ 230 w 401"/>
                <a:gd name="T5" fmla="*/ 385 h 401"/>
                <a:gd name="T6" fmla="*/ 170 w 401"/>
                <a:gd name="T7" fmla="*/ 385 h 401"/>
                <a:gd name="T8" fmla="*/ 16 w 401"/>
                <a:gd name="T9" fmla="*/ 231 h 401"/>
                <a:gd name="T10" fmla="*/ 16 w 401"/>
                <a:gd name="T11" fmla="*/ 171 h 401"/>
                <a:gd name="T12" fmla="*/ 170 w 401"/>
                <a:gd name="T13" fmla="*/ 17 h 401"/>
                <a:gd name="T14" fmla="*/ 230 w 401"/>
                <a:gd name="T15" fmla="*/ 17 h 401"/>
                <a:gd name="T16" fmla="*/ 385 w 401"/>
                <a:gd name="T17" fmla="*/ 1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401">
                  <a:moveTo>
                    <a:pt x="385" y="171"/>
                  </a:moveTo>
                  <a:cubicBezTo>
                    <a:pt x="401" y="187"/>
                    <a:pt x="401" y="214"/>
                    <a:pt x="385" y="231"/>
                  </a:cubicBezTo>
                  <a:cubicBezTo>
                    <a:pt x="230" y="385"/>
                    <a:pt x="230" y="385"/>
                    <a:pt x="230" y="385"/>
                  </a:cubicBezTo>
                  <a:cubicBezTo>
                    <a:pt x="214" y="401"/>
                    <a:pt x="187" y="401"/>
                    <a:pt x="170" y="385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0" y="214"/>
                    <a:pt x="0" y="187"/>
                    <a:pt x="16" y="171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87" y="0"/>
                    <a:pt x="214" y="0"/>
                    <a:pt x="230" y="17"/>
                  </a:cubicBezTo>
                  <a:lnTo>
                    <a:pt x="385" y="17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62CB926A-6B8B-4C3D-A5E8-81D5FC579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2033588"/>
              <a:ext cx="1222375" cy="1227138"/>
            </a:xfrm>
            <a:custGeom>
              <a:avLst/>
              <a:gdLst>
                <a:gd name="T0" fmla="*/ 323 w 325"/>
                <a:gd name="T1" fmla="*/ 157 h 326"/>
                <a:gd name="T2" fmla="*/ 169 w 325"/>
                <a:gd name="T3" fmla="*/ 2 h 326"/>
                <a:gd name="T4" fmla="*/ 162 w 325"/>
                <a:gd name="T5" fmla="*/ 0 h 326"/>
                <a:gd name="T6" fmla="*/ 156 w 325"/>
                <a:gd name="T7" fmla="*/ 2 h 326"/>
                <a:gd name="T8" fmla="*/ 2 w 325"/>
                <a:gd name="T9" fmla="*/ 157 h 326"/>
                <a:gd name="T10" fmla="*/ 0 w 325"/>
                <a:gd name="T11" fmla="*/ 163 h 326"/>
                <a:gd name="T12" fmla="*/ 2 w 325"/>
                <a:gd name="T13" fmla="*/ 169 h 326"/>
                <a:gd name="T14" fmla="*/ 156 w 325"/>
                <a:gd name="T15" fmla="*/ 323 h 326"/>
                <a:gd name="T16" fmla="*/ 162 w 325"/>
                <a:gd name="T17" fmla="*/ 326 h 326"/>
                <a:gd name="T18" fmla="*/ 169 w 325"/>
                <a:gd name="T19" fmla="*/ 323 h 326"/>
                <a:gd name="T20" fmla="*/ 323 w 325"/>
                <a:gd name="T21" fmla="*/ 169 h 326"/>
                <a:gd name="T22" fmla="*/ 325 w 325"/>
                <a:gd name="T23" fmla="*/ 163 h 326"/>
                <a:gd name="T24" fmla="*/ 323 w 325"/>
                <a:gd name="T25" fmla="*/ 157 h 326"/>
                <a:gd name="T26" fmla="*/ 306 w 325"/>
                <a:gd name="T27" fmla="*/ 168 h 326"/>
                <a:gd name="T28" fmla="*/ 168 w 325"/>
                <a:gd name="T29" fmla="*/ 306 h 326"/>
                <a:gd name="T30" fmla="*/ 162 w 325"/>
                <a:gd name="T31" fmla="*/ 308 h 326"/>
                <a:gd name="T32" fmla="*/ 157 w 325"/>
                <a:gd name="T33" fmla="*/ 306 h 326"/>
                <a:gd name="T34" fmla="*/ 19 w 325"/>
                <a:gd name="T35" fmla="*/ 168 h 326"/>
                <a:gd name="T36" fmla="*/ 17 w 325"/>
                <a:gd name="T37" fmla="*/ 163 h 326"/>
                <a:gd name="T38" fmla="*/ 19 w 325"/>
                <a:gd name="T39" fmla="*/ 157 h 326"/>
                <a:gd name="T40" fmla="*/ 157 w 325"/>
                <a:gd name="T41" fmla="*/ 19 h 326"/>
                <a:gd name="T42" fmla="*/ 162 w 325"/>
                <a:gd name="T43" fmla="*/ 17 h 326"/>
                <a:gd name="T44" fmla="*/ 168 w 325"/>
                <a:gd name="T45" fmla="*/ 19 h 326"/>
                <a:gd name="T46" fmla="*/ 306 w 325"/>
                <a:gd name="T47" fmla="*/ 157 h 326"/>
                <a:gd name="T48" fmla="*/ 308 w 325"/>
                <a:gd name="T49" fmla="*/ 163 h 326"/>
                <a:gd name="T50" fmla="*/ 306 w 325"/>
                <a:gd name="T51" fmla="*/ 1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5" h="326">
                  <a:moveTo>
                    <a:pt x="323" y="157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6" y="0"/>
                    <a:pt x="164" y="0"/>
                    <a:pt x="162" y="0"/>
                  </a:cubicBezTo>
                  <a:cubicBezTo>
                    <a:pt x="161" y="0"/>
                    <a:pt x="158" y="0"/>
                    <a:pt x="156" y="2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0" y="158"/>
                    <a:pt x="0" y="160"/>
                    <a:pt x="0" y="163"/>
                  </a:cubicBezTo>
                  <a:cubicBezTo>
                    <a:pt x="0" y="165"/>
                    <a:pt x="0" y="167"/>
                    <a:pt x="2" y="169"/>
                  </a:cubicBezTo>
                  <a:cubicBezTo>
                    <a:pt x="156" y="323"/>
                    <a:pt x="156" y="323"/>
                    <a:pt x="156" y="323"/>
                  </a:cubicBezTo>
                  <a:cubicBezTo>
                    <a:pt x="158" y="325"/>
                    <a:pt x="161" y="326"/>
                    <a:pt x="162" y="326"/>
                  </a:cubicBezTo>
                  <a:cubicBezTo>
                    <a:pt x="164" y="326"/>
                    <a:pt x="166" y="325"/>
                    <a:pt x="169" y="323"/>
                  </a:cubicBezTo>
                  <a:cubicBezTo>
                    <a:pt x="323" y="169"/>
                    <a:pt x="323" y="169"/>
                    <a:pt x="323" y="169"/>
                  </a:cubicBezTo>
                  <a:cubicBezTo>
                    <a:pt x="325" y="167"/>
                    <a:pt x="325" y="164"/>
                    <a:pt x="325" y="163"/>
                  </a:cubicBezTo>
                  <a:cubicBezTo>
                    <a:pt x="325" y="161"/>
                    <a:pt x="325" y="159"/>
                    <a:pt x="323" y="157"/>
                  </a:cubicBezTo>
                  <a:close/>
                  <a:moveTo>
                    <a:pt x="306" y="168"/>
                  </a:moveTo>
                  <a:cubicBezTo>
                    <a:pt x="168" y="306"/>
                    <a:pt x="168" y="306"/>
                    <a:pt x="168" y="306"/>
                  </a:cubicBezTo>
                  <a:cubicBezTo>
                    <a:pt x="166" y="308"/>
                    <a:pt x="164" y="308"/>
                    <a:pt x="162" y="308"/>
                  </a:cubicBezTo>
                  <a:cubicBezTo>
                    <a:pt x="161" y="308"/>
                    <a:pt x="159" y="308"/>
                    <a:pt x="157" y="306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8" y="167"/>
                    <a:pt x="17" y="165"/>
                    <a:pt x="17" y="163"/>
                  </a:cubicBezTo>
                  <a:cubicBezTo>
                    <a:pt x="17" y="161"/>
                    <a:pt x="18" y="159"/>
                    <a:pt x="19" y="157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9" y="17"/>
                    <a:pt x="161" y="17"/>
                    <a:pt x="162" y="17"/>
                  </a:cubicBezTo>
                  <a:cubicBezTo>
                    <a:pt x="164" y="17"/>
                    <a:pt x="166" y="17"/>
                    <a:pt x="168" y="19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8" y="159"/>
                    <a:pt x="308" y="161"/>
                    <a:pt x="308" y="163"/>
                  </a:cubicBezTo>
                  <a:cubicBezTo>
                    <a:pt x="308" y="164"/>
                    <a:pt x="308" y="166"/>
                    <a:pt x="306" y="1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AE2A10E9-1687-4F7B-A833-F35BFF952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151" y="2390775"/>
              <a:ext cx="485775" cy="541338"/>
            </a:xfrm>
            <a:custGeom>
              <a:avLst/>
              <a:gdLst>
                <a:gd name="T0" fmla="*/ 116 w 129"/>
                <a:gd name="T1" fmla="*/ 20 h 144"/>
                <a:gd name="T2" fmla="*/ 45 w 129"/>
                <a:gd name="T3" fmla="*/ 20 h 144"/>
                <a:gd name="T4" fmla="*/ 45 w 129"/>
                <a:gd name="T5" fmla="*/ 0 h 144"/>
                <a:gd name="T6" fmla="*/ 0 w 129"/>
                <a:gd name="T7" fmla="*/ 33 h 144"/>
                <a:gd name="T8" fmla="*/ 45 w 129"/>
                <a:gd name="T9" fmla="*/ 66 h 144"/>
                <a:gd name="T10" fmla="*/ 45 w 129"/>
                <a:gd name="T11" fmla="*/ 45 h 144"/>
                <a:gd name="T12" fmla="*/ 104 w 129"/>
                <a:gd name="T13" fmla="*/ 45 h 144"/>
                <a:gd name="T14" fmla="*/ 104 w 129"/>
                <a:gd name="T15" fmla="*/ 144 h 144"/>
                <a:gd name="T16" fmla="*/ 129 w 129"/>
                <a:gd name="T17" fmla="*/ 144 h 144"/>
                <a:gd name="T18" fmla="*/ 129 w 129"/>
                <a:gd name="T19" fmla="*/ 33 h 144"/>
                <a:gd name="T20" fmla="*/ 116 w 129"/>
                <a:gd name="T21" fmla="*/ 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44">
                  <a:moveTo>
                    <a:pt x="116" y="20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6"/>
                    <a:pt x="123" y="20"/>
                    <a:pt x="116" y="2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1625160-76D9-4E4E-A028-A8A62FC9D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FE155-3FF5-4451-AB4B-6F2350FE872F}"/>
              </a:ext>
            </a:extLst>
          </p:cNvPr>
          <p:cNvSpPr txBox="1"/>
          <p:nvPr/>
        </p:nvSpPr>
        <p:spPr>
          <a:xfrm rot="5400000">
            <a:off x="10614382" y="3974346"/>
            <a:ext cx="18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BRANCHES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B4CFC4-6BDE-48D3-B27A-396D83D1E2A6}"/>
              </a:ext>
            </a:extLst>
          </p:cNvPr>
          <p:cNvGrpSpPr/>
          <p:nvPr/>
        </p:nvGrpSpPr>
        <p:grpSpPr>
          <a:xfrm>
            <a:off x="685799" y="152399"/>
            <a:ext cx="9601200" cy="2265705"/>
            <a:chOff x="685799" y="152399"/>
            <a:chExt cx="9601200" cy="2265705"/>
          </a:xfrm>
        </p:grpSpPr>
        <p:sp>
          <p:nvSpPr>
            <p:cNvPr id="12" name="Content Placeholder 70">
              <a:extLst>
                <a:ext uri="{FF2B5EF4-FFF2-40B4-BE49-F238E27FC236}">
                  <a16:creationId xmlns:a16="http://schemas.microsoft.com/office/drawing/2014/main" id="{50C4E0DA-E2F6-43E2-A011-119DF5E333E4}"/>
                </a:ext>
              </a:extLst>
            </p:cNvPr>
            <p:cNvSpPr txBox="1">
              <a:spLocks/>
            </p:cNvSpPr>
            <p:nvPr/>
          </p:nvSpPr>
          <p:spPr>
            <a:xfrm>
              <a:off x="2681293" y="152399"/>
              <a:ext cx="7279135" cy="2265705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74320" tIns="274320" rIns="274320" bIns="274320" rtlCol="0">
              <a:noAutofit/>
            </a:bodyPr>
            <a:lstStyle>
              <a:lvl1pPr marL="457067" indent="-457067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990311" indent="-380889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1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523555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3297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742400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822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244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666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08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SUPER QUALITY SERVICES - VIRALIMALAI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788, Trichy-Madurai Main Road,    E. </a:t>
              </a:r>
              <a:r>
                <a:rPr lang="en-US" sz="1600" dirty="0" err="1"/>
                <a:t>Mettupatty</a:t>
              </a:r>
              <a:r>
                <a:rPr lang="en-US" sz="1600" dirty="0"/>
                <a:t> Village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 err="1"/>
                <a:t>Erasanaickanpatty</a:t>
              </a:r>
              <a:r>
                <a:rPr lang="en-US" sz="1600" dirty="0"/>
                <a:t> (PO), </a:t>
              </a:r>
              <a:r>
                <a:rPr lang="en-US" sz="1600" dirty="0" err="1"/>
                <a:t>Elupur</a:t>
              </a:r>
              <a:r>
                <a:rPr lang="en-US" sz="1600" dirty="0"/>
                <a:t> (TK),    Pudukkottai District,    Tamil Nadu, INDIA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Mobile:	+91 90474 44218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Mail:	</a:t>
              </a:r>
              <a:r>
                <a:rPr lang="en-US" sz="1600" b="1" dirty="0">
                  <a:hlinkClick r:id="rId4"/>
                </a:rPr>
                <a:t>msviralimalai@sqsndt.co.in</a:t>
              </a:r>
              <a:endParaRPr lang="en-US" sz="1600" b="1" dirty="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E5A6BA2-0210-4955-860B-338D2E8E5089}"/>
                </a:ext>
              </a:extLst>
            </p:cNvPr>
            <p:cNvCxnSpPr>
              <a:cxnSpLocks/>
            </p:cNvCxnSpPr>
            <p:nvPr/>
          </p:nvCxnSpPr>
          <p:spPr>
            <a:xfrm>
              <a:off x="685799" y="2362200"/>
              <a:ext cx="9601200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A8F0F4-C5C1-46A4-861B-C0249E5A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461963"/>
              <a:ext cx="1666875" cy="1666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FD9C50-4087-43A9-ABE1-BD82090DB8FE}"/>
              </a:ext>
            </a:extLst>
          </p:cNvPr>
          <p:cNvGrpSpPr/>
          <p:nvPr/>
        </p:nvGrpSpPr>
        <p:grpSpPr>
          <a:xfrm>
            <a:off x="695325" y="4355547"/>
            <a:ext cx="9265103" cy="2350053"/>
            <a:chOff x="695325" y="4355547"/>
            <a:chExt cx="9265103" cy="2350053"/>
          </a:xfrm>
        </p:grpSpPr>
        <p:sp>
          <p:nvSpPr>
            <p:cNvPr id="15" name="Content Placeholder 70">
              <a:extLst>
                <a:ext uri="{FF2B5EF4-FFF2-40B4-BE49-F238E27FC236}">
                  <a16:creationId xmlns:a16="http://schemas.microsoft.com/office/drawing/2014/main" id="{6A3CE8FB-35B3-4413-9291-6F8A9416E21A}"/>
                </a:ext>
              </a:extLst>
            </p:cNvPr>
            <p:cNvSpPr txBox="1">
              <a:spLocks/>
            </p:cNvSpPr>
            <p:nvPr/>
          </p:nvSpPr>
          <p:spPr>
            <a:xfrm>
              <a:off x="2667000" y="4355547"/>
              <a:ext cx="7293428" cy="2350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74320" tIns="274320" rIns="274320" bIns="274320" rtlCol="0">
              <a:noAutofit/>
            </a:bodyPr>
            <a:lstStyle>
              <a:lvl1pPr marL="457067" indent="-457067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990311" indent="-380889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1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523555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3297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742400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822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244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666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08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SUPER QUALITY SERVICES - MADURAI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No. 1, </a:t>
              </a:r>
              <a:r>
                <a:rPr lang="en-US" sz="1600" dirty="0" err="1"/>
                <a:t>Meuur</a:t>
              </a:r>
              <a:r>
                <a:rPr lang="en-US" sz="1600" dirty="0"/>
                <a:t> Road,    </a:t>
              </a:r>
              <a:r>
                <a:rPr lang="en-US" sz="1600" dirty="0" err="1"/>
                <a:t>Narasingampatti</a:t>
              </a:r>
              <a:r>
                <a:rPr lang="en-US" sz="1600" dirty="0"/>
                <a:t> village,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Madurai,  Postal Code: 625 112,    Tamil Nadu, INDIA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it-IT" sz="1600" b="1" dirty="0"/>
                <a:t>Mobile:	+62 984 3975218 / +91 99524 27650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it-IT" sz="1600" b="1" dirty="0"/>
                <a:t>Email:	</a:t>
              </a:r>
              <a:r>
                <a:rPr lang="it-IT" sz="1600" b="1" dirty="0">
                  <a:hlinkClick r:id="rId6"/>
                </a:rPr>
                <a:t>msmadurai@sqsndt.co.in</a:t>
              </a:r>
              <a:endParaRPr lang="it-IT" sz="1600" b="1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D391FF-475F-49A7-88D0-C645C287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4733925"/>
              <a:ext cx="1666875" cy="16668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FEA645C0-8CD9-4928-A409-F3D99B15E177}"/>
              </a:ext>
            </a:extLst>
          </p:cNvPr>
          <p:cNvSpPr/>
          <p:nvPr/>
        </p:nvSpPr>
        <p:spPr>
          <a:xfrm>
            <a:off x="9694867" y="1676400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828593-35B9-4681-BD00-3201F833E55E}"/>
              </a:ext>
            </a:extLst>
          </p:cNvPr>
          <p:cNvSpPr/>
          <p:nvPr/>
        </p:nvSpPr>
        <p:spPr>
          <a:xfrm>
            <a:off x="9694867" y="5805594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FD0A402-ED6E-4F0B-A021-023F8B18181C}"/>
              </a:ext>
            </a:extLst>
          </p:cNvPr>
          <p:cNvSpPr/>
          <p:nvPr/>
        </p:nvSpPr>
        <p:spPr>
          <a:xfrm>
            <a:off x="762000" y="3717650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AB4227-2791-4DF1-96AA-60FF49193B30}"/>
              </a:ext>
            </a:extLst>
          </p:cNvPr>
          <p:cNvGrpSpPr/>
          <p:nvPr/>
        </p:nvGrpSpPr>
        <p:grpSpPr>
          <a:xfrm>
            <a:off x="685799" y="2286000"/>
            <a:ext cx="9601200" cy="2209800"/>
            <a:chOff x="685799" y="2286000"/>
            <a:chExt cx="9601200" cy="2209800"/>
          </a:xfrm>
        </p:grpSpPr>
        <p:sp>
          <p:nvSpPr>
            <p:cNvPr id="13" name="Content Placeholder 70">
              <a:extLst>
                <a:ext uri="{FF2B5EF4-FFF2-40B4-BE49-F238E27FC236}">
                  <a16:creationId xmlns:a16="http://schemas.microsoft.com/office/drawing/2014/main" id="{54D60EDB-D302-4AA8-A472-D5E3A51B6BA3}"/>
                </a:ext>
              </a:extLst>
            </p:cNvPr>
            <p:cNvSpPr txBox="1">
              <a:spLocks/>
            </p:cNvSpPr>
            <p:nvPr/>
          </p:nvSpPr>
          <p:spPr>
            <a:xfrm>
              <a:off x="2667000" y="2286000"/>
              <a:ext cx="5041447" cy="20452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274320" tIns="274320" rIns="274320" bIns="274320" rtlCol="0">
              <a:noAutofit/>
            </a:bodyPr>
            <a:lstStyle>
              <a:lvl1pPr marL="457067" indent="-457067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5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990311" indent="-380889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1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523555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399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3297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742400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822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244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666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089" indent="-304712" algn="l" defTabSz="1218845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SUPER QUALITY SERVICES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800" b="1" dirty="0"/>
                <a:t>MACHINING DIVISION - VIRALIMALAI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dirty="0"/>
                <a:t>Madurai,    Tamil Nadu, INDIA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Mobile: 	+91 90474 44218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1600" b="1" dirty="0"/>
                <a:t>Mail:	</a:t>
              </a:r>
              <a:r>
                <a:rPr lang="en-US" sz="1600" b="1" dirty="0">
                  <a:hlinkClick r:id="rId8"/>
                </a:rPr>
                <a:t>msmdv@sqsndt.co.in</a:t>
              </a:r>
              <a:endParaRPr lang="en-US" sz="1600" b="1" dirty="0"/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endParaRPr lang="en-US" sz="1600" b="1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750A7F-2FF0-4C3D-BD70-E9C8F8452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799" y="4495800"/>
              <a:ext cx="9601200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179A17-34D6-48D1-BCCF-0BF383DD5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172" y="2597012"/>
              <a:ext cx="1684228" cy="16540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0101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2" grpId="0" animBg="1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/>
          <p:cNvGrpSpPr/>
          <p:nvPr/>
        </p:nvGrpSpPr>
        <p:grpSpPr>
          <a:xfrm>
            <a:off x="2563537" y="2521400"/>
            <a:ext cx="0" cy="0"/>
            <a:chOff x="0" y="0"/>
            <a:chExt cx="0" cy="0"/>
          </a:xfrm>
        </p:grpSpPr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DB8A91C-B55C-43FF-A222-86704DAD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1666875" cy="166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80" dir="5400000" sy="-100000" algn="bl" rotWithShape="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625160-76D9-4E4E-A028-A8A62FC9D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53" name="Content Placeholder 70">
            <a:extLst>
              <a:ext uri="{FF2B5EF4-FFF2-40B4-BE49-F238E27FC236}">
                <a16:creationId xmlns:a16="http://schemas.microsoft.com/office/drawing/2014/main" id="{A30A39A8-1F68-4373-B842-15D19398BC31}"/>
              </a:ext>
            </a:extLst>
          </p:cNvPr>
          <p:cNvSpPr txBox="1">
            <a:spLocks/>
          </p:cNvSpPr>
          <p:nvPr/>
        </p:nvSpPr>
        <p:spPr>
          <a:xfrm>
            <a:off x="2743200" y="228600"/>
            <a:ext cx="7162800" cy="544309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274320" tIns="274320" rIns="274320" bIns="274320" rtlCol="0">
            <a:normAutofit fontScale="25000" lnSpcReduction="20000"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8000" b="1" dirty="0"/>
              <a:t>SUPER QUALITY SERVICES (CBE)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8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b="1" dirty="0"/>
              <a:t>Unit - 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 err="1"/>
              <a:t>S.F.No</a:t>
            </a:r>
            <a:r>
              <a:rPr lang="en-US" sz="7200" dirty="0"/>
              <a:t>. 504/3, 505A, </a:t>
            </a:r>
            <a:r>
              <a:rPr lang="en-US" sz="7200" dirty="0" err="1"/>
              <a:t>Sulur</a:t>
            </a:r>
            <a:r>
              <a:rPr lang="en-US" sz="7200" dirty="0"/>
              <a:t> Railway Feeder Road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 err="1"/>
              <a:t>Kurumbapalayam</a:t>
            </a:r>
            <a:r>
              <a:rPr lang="en-US" sz="7200" dirty="0"/>
              <a:t>, </a:t>
            </a:r>
            <a:r>
              <a:rPr lang="en-US" sz="7200" dirty="0" err="1"/>
              <a:t>M.G.Pudur</a:t>
            </a:r>
            <a:r>
              <a:rPr lang="en-US" sz="7200" dirty="0"/>
              <a:t> (PO), Coimbatore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/>
              <a:t>Tamil Nadu, INDIA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b="1" dirty="0"/>
              <a:t>Unit - II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 err="1"/>
              <a:t>Regn.No</a:t>
            </a:r>
            <a:r>
              <a:rPr lang="en-US" sz="7200" dirty="0"/>
              <a:t>. 504/1c, </a:t>
            </a:r>
            <a:r>
              <a:rPr lang="en-US" sz="7200" dirty="0" err="1"/>
              <a:t>Kurambapalayam</a:t>
            </a:r>
            <a:endParaRPr lang="en-US" sz="7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 err="1"/>
              <a:t>Sulur</a:t>
            </a:r>
            <a:r>
              <a:rPr lang="en-US" sz="7200" dirty="0"/>
              <a:t> Taluk, Coimbatore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200" dirty="0"/>
              <a:t>Tamil Nadu, INDIA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7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7200" b="1" dirty="0"/>
              <a:t>Mobile:	+91 99943 88218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7200" b="1" dirty="0"/>
              <a:t>Email:	</a:t>
            </a:r>
            <a:r>
              <a:rPr lang="it-IT" sz="7200" b="1" dirty="0">
                <a:hlinkClick r:id="rId5"/>
              </a:rPr>
              <a:t>sqscbe@sqsndt.co.in</a:t>
            </a:r>
            <a:endParaRPr lang="it-IT" sz="7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661CF-D897-4F39-813E-3F5513538A4B}"/>
              </a:ext>
            </a:extLst>
          </p:cNvPr>
          <p:cNvSpPr txBox="1"/>
          <p:nvPr/>
        </p:nvSpPr>
        <p:spPr>
          <a:xfrm rot="5400000">
            <a:off x="10614382" y="3974346"/>
            <a:ext cx="18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BRANCHES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34CB70-F9CA-4827-B8E7-67C855E82DF4}"/>
              </a:ext>
            </a:extLst>
          </p:cNvPr>
          <p:cNvGrpSpPr/>
          <p:nvPr/>
        </p:nvGrpSpPr>
        <p:grpSpPr>
          <a:xfrm flipH="1">
            <a:off x="10687048" y="5339524"/>
            <a:ext cx="1123951" cy="1123951"/>
            <a:chOff x="6456363" y="1890712"/>
            <a:chExt cx="1508125" cy="1508125"/>
          </a:xfrm>
        </p:grpSpPr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C5632B98-AF35-4871-8D91-3AD2BD0B6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1890712"/>
              <a:ext cx="1508125" cy="1508125"/>
            </a:xfrm>
            <a:custGeom>
              <a:avLst/>
              <a:gdLst>
                <a:gd name="T0" fmla="*/ 385 w 401"/>
                <a:gd name="T1" fmla="*/ 171 h 401"/>
                <a:gd name="T2" fmla="*/ 385 w 401"/>
                <a:gd name="T3" fmla="*/ 231 h 401"/>
                <a:gd name="T4" fmla="*/ 230 w 401"/>
                <a:gd name="T5" fmla="*/ 385 h 401"/>
                <a:gd name="T6" fmla="*/ 170 w 401"/>
                <a:gd name="T7" fmla="*/ 385 h 401"/>
                <a:gd name="T8" fmla="*/ 16 w 401"/>
                <a:gd name="T9" fmla="*/ 231 h 401"/>
                <a:gd name="T10" fmla="*/ 16 w 401"/>
                <a:gd name="T11" fmla="*/ 171 h 401"/>
                <a:gd name="T12" fmla="*/ 170 w 401"/>
                <a:gd name="T13" fmla="*/ 17 h 401"/>
                <a:gd name="T14" fmla="*/ 230 w 401"/>
                <a:gd name="T15" fmla="*/ 17 h 401"/>
                <a:gd name="T16" fmla="*/ 385 w 401"/>
                <a:gd name="T17" fmla="*/ 17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401">
                  <a:moveTo>
                    <a:pt x="385" y="171"/>
                  </a:moveTo>
                  <a:cubicBezTo>
                    <a:pt x="401" y="187"/>
                    <a:pt x="401" y="214"/>
                    <a:pt x="385" y="231"/>
                  </a:cubicBezTo>
                  <a:cubicBezTo>
                    <a:pt x="230" y="385"/>
                    <a:pt x="230" y="385"/>
                    <a:pt x="230" y="385"/>
                  </a:cubicBezTo>
                  <a:cubicBezTo>
                    <a:pt x="214" y="401"/>
                    <a:pt x="187" y="401"/>
                    <a:pt x="170" y="385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0" y="214"/>
                    <a:pt x="0" y="187"/>
                    <a:pt x="16" y="171"/>
                  </a:cubicBezTo>
                  <a:cubicBezTo>
                    <a:pt x="170" y="17"/>
                    <a:pt x="170" y="17"/>
                    <a:pt x="170" y="17"/>
                  </a:cubicBezTo>
                  <a:cubicBezTo>
                    <a:pt x="187" y="0"/>
                    <a:pt x="214" y="0"/>
                    <a:pt x="230" y="17"/>
                  </a:cubicBezTo>
                  <a:lnTo>
                    <a:pt x="385" y="17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AE4C82C6-3746-4AD8-94AD-18C48405E3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9238" y="2033588"/>
              <a:ext cx="1222375" cy="1227138"/>
            </a:xfrm>
            <a:custGeom>
              <a:avLst/>
              <a:gdLst>
                <a:gd name="T0" fmla="*/ 323 w 325"/>
                <a:gd name="T1" fmla="*/ 157 h 326"/>
                <a:gd name="T2" fmla="*/ 169 w 325"/>
                <a:gd name="T3" fmla="*/ 2 h 326"/>
                <a:gd name="T4" fmla="*/ 162 w 325"/>
                <a:gd name="T5" fmla="*/ 0 h 326"/>
                <a:gd name="T6" fmla="*/ 156 w 325"/>
                <a:gd name="T7" fmla="*/ 2 h 326"/>
                <a:gd name="T8" fmla="*/ 2 w 325"/>
                <a:gd name="T9" fmla="*/ 157 h 326"/>
                <a:gd name="T10" fmla="*/ 0 w 325"/>
                <a:gd name="T11" fmla="*/ 163 h 326"/>
                <a:gd name="T12" fmla="*/ 2 w 325"/>
                <a:gd name="T13" fmla="*/ 169 h 326"/>
                <a:gd name="T14" fmla="*/ 156 w 325"/>
                <a:gd name="T15" fmla="*/ 323 h 326"/>
                <a:gd name="T16" fmla="*/ 162 w 325"/>
                <a:gd name="T17" fmla="*/ 326 h 326"/>
                <a:gd name="T18" fmla="*/ 169 w 325"/>
                <a:gd name="T19" fmla="*/ 323 h 326"/>
                <a:gd name="T20" fmla="*/ 323 w 325"/>
                <a:gd name="T21" fmla="*/ 169 h 326"/>
                <a:gd name="T22" fmla="*/ 325 w 325"/>
                <a:gd name="T23" fmla="*/ 163 h 326"/>
                <a:gd name="T24" fmla="*/ 323 w 325"/>
                <a:gd name="T25" fmla="*/ 157 h 326"/>
                <a:gd name="T26" fmla="*/ 306 w 325"/>
                <a:gd name="T27" fmla="*/ 168 h 326"/>
                <a:gd name="T28" fmla="*/ 168 w 325"/>
                <a:gd name="T29" fmla="*/ 306 h 326"/>
                <a:gd name="T30" fmla="*/ 162 w 325"/>
                <a:gd name="T31" fmla="*/ 308 h 326"/>
                <a:gd name="T32" fmla="*/ 157 w 325"/>
                <a:gd name="T33" fmla="*/ 306 h 326"/>
                <a:gd name="T34" fmla="*/ 19 w 325"/>
                <a:gd name="T35" fmla="*/ 168 h 326"/>
                <a:gd name="T36" fmla="*/ 17 w 325"/>
                <a:gd name="T37" fmla="*/ 163 h 326"/>
                <a:gd name="T38" fmla="*/ 19 w 325"/>
                <a:gd name="T39" fmla="*/ 157 h 326"/>
                <a:gd name="T40" fmla="*/ 157 w 325"/>
                <a:gd name="T41" fmla="*/ 19 h 326"/>
                <a:gd name="T42" fmla="*/ 162 w 325"/>
                <a:gd name="T43" fmla="*/ 17 h 326"/>
                <a:gd name="T44" fmla="*/ 168 w 325"/>
                <a:gd name="T45" fmla="*/ 19 h 326"/>
                <a:gd name="T46" fmla="*/ 306 w 325"/>
                <a:gd name="T47" fmla="*/ 157 h 326"/>
                <a:gd name="T48" fmla="*/ 308 w 325"/>
                <a:gd name="T49" fmla="*/ 163 h 326"/>
                <a:gd name="T50" fmla="*/ 306 w 325"/>
                <a:gd name="T51" fmla="*/ 1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5" h="326">
                  <a:moveTo>
                    <a:pt x="323" y="157"/>
                  </a:moveTo>
                  <a:cubicBezTo>
                    <a:pt x="169" y="2"/>
                    <a:pt x="169" y="2"/>
                    <a:pt x="169" y="2"/>
                  </a:cubicBezTo>
                  <a:cubicBezTo>
                    <a:pt x="166" y="0"/>
                    <a:pt x="164" y="0"/>
                    <a:pt x="162" y="0"/>
                  </a:cubicBezTo>
                  <a:cubicBezTo>
                    <a:pt x="161" y="0"/>
                    <a:pt x="158" y="0"/>
                    <a:pt x="156" y="2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0" y="158"/>
                    <a:pt x="0" y="160"/>
                    <a:pt x="0" y="163"/>
                  </a:cubicBezTo>
                  <a:cubicBezTo>
                    <a:pt x="0" y="165"/>
                    <a:pt x="0" y="167"/>
                    <a:pt x="2" y="169"/>
                  </a:cubicBezTo>
                  <a:cubicBezTo>
                    <a:pt x="156" y="323"/>
                    <a:pt x="156" y="323"/>
                    <a:pt x="156" y="323"/>
                  </a:cubicBezTo>
                  <a:cubicBezTo>
                    <a:pt x="158" y="325"/>
                    <a:pt x="161" y="326"/>
                    <a:pt x="162" y="326"/>
                  </a:cubicBezTo>
                  <a:cubicBezTo>
                    <a:pt x="164" y="326"/>
                    <a:pt x="166" y="325"/>
                    <a:pt x="169" y="323"/>
                  </a:cubicBezTo>
                  <a:cubicBezTo>
                    <a:pt x="323" y="169"/>
                    <a:pt x="323" y="169"/>
                    <a:pt x="323" y="169"/>
                  </a:cubicBezTo>
                  <a:cubicBezTo>
                    <a:pt x="325" y="167"/>
                    <a:pt x="325" y="164"/>
                    <a:pt x="325" y="163"/>
                  </a:cubicBezTo>
                  <a:cubicBezTo>
                    <a:pt x="325" y="161"/>
                    <a:pt x="325" y="159"/>
                    <a:pt x="323" y="157"/>
                  </a:cubicBezTo>
                  <a:close/>
                  <a:moveTo>
                    <a:pt x="306" y="168"/>
                  </a:moveTo>
                  <a:cubicBezTo>
                    <a:pt x="168" y="306"/>
                    <a:pt x="168" y="306"/>
                    <a:pt x="168" y="306"/>
                  </a:cubicBezTo>
                  <a:cubicBezTo>
                    <a:pt x="166" y="308"/>
                    <a:pt x="164" y="308"/>
                    <a:pt x="162" y="308"/>
                  </a:cubicBezTo>
                  <a:cubicBezTo>
                    <a:pt x="161" y="308"/>
                    <a:pt x="159" y="308"/>
                    <a:pt x="157" y="306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8" y="167"/>
                    <a:pt x="17" y="165"/>
                    <a:pt x="17" y="163"/>
                  </a:cubicBezTo>
                  <a:cubicBezTo>
                    <a:pt x="17" y="161"/>
                    <a:pt x="18" y="159"/>
                    <a:pt x="19" y="157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9" y="17"/>
                    <a:pt x="161" y="17"/>
                    <a:pt x="162" y="17"/>
                  </a:cubicBezTo>
                  <a:cubicBezTo>
                    <a:pt x="164" y="17"/>
                    <a:pt x="166" y="17"/>
                    <a:pt x="168" y="19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8" y="159"/>
                    <a:pt x="308" y="161"/>
                    <a:pt x="308" y="163"/>
                  </a:cubicBezTo>
                  <a:cubicBezTo>
                    <a:pt x="308" y="164"/>
                    <a:pt x="308" y="166"/>
                    <a:pt x="306" y="1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7CF2DA13-3C71-43C2-AEFF-2BF8ED262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151" y="2390775"/>
              <a:ext cx="485775" cy="541338"/>
            </a:xfrm>
            <a:custGeom>
              <a:avLst/>
              <a:gdLst>
                <a:gd name="T0" fmla="*/ 116 w 129"/>
                <a:gd name="T1" fmla="*/ 20 h 144"/>
                <a:gd name="T2" fmla="*/ 45 w 129"/>
                <a:gd name="T3" fmla="*/ 20 h 144"/>
                <a:gd name="T4" fmla="*/ 45 w 129"/>
                <a:gd name="T5" fmla="*/ 0 h 144"/>
                <a:gd name="T6" fmla="*/ 0 w 129"/>
                <a:gd name="T7" fmla="*/ 33 h 144"/>
                <a:gd name="T8" fmla="*/ 45 w 129"/>
                <a:gd name="T9" fmla="*/ 66 h 144"/>
                <a:gd name="T10" fmla="*/ 45 w 129"/>
                <a:gd name="T11" fmla="*/ 45 h 144"/>
                <a:gd name="T12" fmla="*/ 104 w 129"/>
                <a:gd name="T13" fmla="*/ 45 h 144"/>
                <a:gd name="T14" fmla="*/ 104 w 129"/>
                <a:gd name="T15" fmla="*/ 144 h 144"/>
                <a:gd name="T16" fmla="*/ 129 w 129"/>
                <a:gd name="T17" fmla="*/ 144 h 144"/>
                <a:gd name="T18" fmla="*/ 129 w 129"/>
                <a:gd name="T19" fmla="*/ 33 h 144"/>
                <a:gd name="T20" fmla="*/ 116 w 129"/>
                <a:gd name="T21" fmla="*/ 2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44">
                  <a:moveTo>
                    <a:pt x="116" y="20"/>
                  </a:moveTo>
                  <a:cubicBezTo>
                    <a:pt x="45" y="20"/>
                    <a:pt x="45" y="20"/>
                    <a:pt x="45" y="2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26"/>
                    <a:pt x="123" y="20"/>
                    <a:pt x="116" y="2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sz="1800" kern="0">
                <a:solidFill>
                  <a:prstClr val="black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A6CF72B-BDA3-4944-95F9-94B3746D805B}"/>
              </a:ext>
            </a:extLst>
          </p:cNvPr>
          <p:cNvSpPr/>
          <p:nvPr/>
        </p:nvSpPr>
        <p:spPr>
          <a:xfrm>
            <a:off x="9694867" y="1905001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304C5B-4A06-46E6-894F-42D434905361}"/>
              </a:ext>
            </a:extLst>
          </p:cNvPr>
          <p:cNvSpPr/>
          <p:nvPr/>
        </p:nvSpPr>
        <p:spPr>
          <a:xfrm>
            <a:off x="9694867" y="4724400"/>
            <a:ext cx="515933" cy="533399"/>
          </a:xfrm>
          <a:prstGeom prst="ellipse">
            <a:avLst/>
          </a:prstGeom>
          <a:ln w="1524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66002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69418F-66D5-4289-98BC-EAD3214A6122}"/>
              </a:ext>
            </a:extLst>
          </p:cNvPr>
          <p:cNvGrpSpPr/>
          <p:nvPr/>
        </p:nvGrpSpPr>
        <p:grpSpPr>
          <a:xfrm>
            <a:off x="0" y="-6827"/>
            <a:ext cx="12192000" cy="6871654"/>
            <a:chOff x="0" y="-6827"/>
            <a:chExt cx="12192000" cy="68716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5E2C59-3286-4E30-A5FD-F9200FD2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827"/>
              <a:ext cx="12192000" cy="687165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E4FC321-48DD-4654-9CB1-2F9D1A9AE80E}"/>
                </a:ext>
              </a:extLst>
            </p:cNvPr>
            <p:cNvSpPr txBox="1"/>
            <p:nvPr/>
          </p:nvSpPr>
          <p:spPr>
            <a:xfrm>
              <a:off x="6457412" y="1722862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Tiruchirappalli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91436A-09CE-4F9C-8EC9-71BA50DB9D0F}"/>
                </a:ext>
              </a:extLst>
            </p:cNvPr>
            <p:cNvSpPr txBox="1"/>
            <p:nvPr/>
          </p:nvSpPr>
          <p:spPr>
            <a:xfrm>
              <a:off x="6686012" y="2713462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chemeClr val="accent3">
                      <a:lumMod val="75000"/>
                    </a:schemeClr>
                  </a:solidFill>
                </a:rPr>
                <a:t>Viralimalai</a:t>
              </a:r>
              <a:endParaRPr lang="en-US" sz="18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E4DABE-E0F5-435F-BD88-2A7514E158C1}"/>
                </a:ext>
              </a:extLst>
            </p:cNvPr>
            <p:cNvSpPr txBox="1"/>
            <p:nvPr/>
          </p:nvSpPr>
          <p:spPr>
            <a:xfrm>
              <a:off x="7604642" y="3499750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Mathur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375EBC9-13A0-484C-9E7E-614FB64B555E}"/>
                </a:ext>
              </a:extLst>
            </p:cNvPr>
            <p:cNvSpPr txBox="1"/>
            <p:nvPr/>
          </p:nvSpPr>
          <p:spPr>
            <a:xfrm>
              <a:off x="4933412" y="5314091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Madurai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64EE89F-33CA-4AE5-9F54-E48627149894}"/>
                </a:ext>
              </a:extLst>
            </p:cNvPr>
            <p:cNvSpPr txBox="1"/>
            <p:nvPr/>
          </p:nvSpPr>
          <p:spPr>
            <a:xfrm>
              <a:off x="213242" y="988369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Coimbatore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8B8D8-8032-46DE-994F-01496F8D32B2}"/>
              </a:ext>
            </a:extLst>
          </p:cNvPr>
          <p:cNvGrpSpPr/>
          <p:nvPr/>
        </p:nvGrpSpPr>
        <p:grpSpPr>
          <a:xfrm>
            <a:off x="7010400" y="1052178"/>
            <a:ext cx="613830" cy="613830"/>
            <a:chOff x="7010400" y="1052178"/>
            <a:chExt cx="613830" cy="613830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9AFAB513-AD35-4303-8A0B-F63481180240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2B9243-4BC8-4C4F-86E5-6AFED4BE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268DFC-9BC5-4B99-ACBD-64E2B2E97FEE}"/>
              </a:ext>
            </a:extLst>
          </p:cNvPr>
          <p:cNvGrpSpPr/>
          <p:nvPr/>
        </p:nvGrpSpPr>
        <p:grpSpPr>
          <a:xfrm>
            <a:off x="7234770" y="2053170"/>
            <a:ext cx="613830" cy="613830"/>
            <a:chOff x="7010400" y="1052178"/>
            <a:chExt cx="613830" cy="613830"/>
          </a:xfrm>
        </p:grpSpPr>
        <p:sp>
          <p:nvSpPr>
            <p:cNvPr id="40" name="Teardrop 39">
              <a:extLst>
                <a:ext uri="{FF2B5EF4-FFF2-40B4-BE49-F238E27FC236}">
                  <a16:creationId xmlns:a16="http://schemas.microsoft.com/office/drawing/2014/main" id="{756FB112-6CE5-45CF-9EE8-E559C3D60EC9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6C8E845-2D8B-4693-8D72-D84CE78A9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8B53E2-0099-4D5D-8631-7AD184B92DDD}"/>
              </a:ext>
            </a:extLst>
          </p:cNvPr>
          <p:cNvGrpSpPr/>
          <p:nvPr/>
        </p:nvGrpSpPr>
        <p:grpSpPr>
          <a:xfrm>
            <a:off x="8153400" y="2815170"/>
            <a:ext cx="613830" cy="613830"/>
            <a:chOff x="7010400" y="1052178"/>
            <a:chExt cx="613830" cy="613830"/>
          </a:xfrm>
        </p:grpSpPr>
        <p:sp>
          <p:nvSpPr>
            <p:cNvPr id="45" name="Teardrop 44">
              <a:extLst>
                <a:ext uri="{FF2B5EF4-FFF2-40B4-BE49-F238E27FC236}">
                  <a16:creationId xmlns:a16="http://schemas.microsoft.com/office/drawing/2014/main" id="{990DA8E1-3058-4563-903F-10F5BDBD98BE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BA53E21-D2F6-4294-AD78-DC283062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320769-AAB6-46A5-B49B-85B814320B8F}"/>
              </a:ext>
            </a:extLst>
          </p:cNvPr>
          <p:cNvGrpSpPr/>
          <p:nvPr/>
        </p:nvGrpSpPr>
        <p:grpSpPr>
          <a:xfrm>
            <a:off x="762000" y="286012"/>
            <a:ext cx="613830" cy="613830"/>
            <a:chOff x="7010400" y="1052178"/>
            <a:chExt cx="613830" cy="613830"/>
          </a:xfrm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2B8F9536-2088-4247-BC25-BB59B223B520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B90999-B684-4019-8F75-C2653B5EF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FC05FD-C562-482F-9B59-8C76AD0EA7D8}"/>
              </a:ext>
            </a:extLst>
          </p:cNvPr>
          <p:cNvGrpSpPr/>
          <p:nvPr/>
        </p:nvGrpSpPr>
        <p:grpSpPr>
          <a:xfrm>
            <a:off x="5482170" y="4643970"/>
            <a:ext cx="613830" cy="613830"/>
            <a:chOff x="7010400" y="1052178"/>
            <a:chExt cx="613830" cy="613830"/>
          </a:xfrm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07A6FDC5-942B-4A12-8FB8-50CA4960A76D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6EA8FA1-CE9E-4A7C-808E-246CB986C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3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4DDB1D-D498-4489-9E79-7DE1B0FB7591}"/>
              </a:ext>
            </a:extLst>
          </p:cNvPr>
          <p:cNvGrpSpPr/>
          <p:nvPr/>
        </p:nvGrpSpPr>
        <p:grpSpPr>
          <a:xfrm>
            <a:off x="-522447" y="-76200"/>
            <a:ext cx="13236894" cy="7010402"/>
            <a:chOff x="-522447" y="-76200"/>
            <a:chExt cx="13236894" cy="70104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049DE9-6021-4044-BD16-B0E42682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2447" y="-76200"/>
              <a:ext cx="13236894" cy="701040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F4C5D4-E03E-4CFE-98DE-9ADCD849BCAA}"/>
                </a:ext>
              </a:extLst>
            </p:cNvPr>
            <p:cNvSpPr txBox="1"/>
            <p:nvPr/>
          </p:nvSpPr>
          <p:spPr>
            <a:xfrm>
              <a:off x="9890642" y="1873514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AL KHOBAR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8B8D8-8032-46DE-994F-01496F8D32B2}"/>
              </a:ext>
            </a:extLst>
          </p:cNvPr>
          <p:cNvGrpSpPr/>
          <p:nvPr/>
        </p:nvGrpSpPr>
        <p:grpSpPr>
          <a:xfrm>
            <a:off x="10439399" y="1219200"/>
            <a:ext cx="613830" cy="613830"/>
            <a:chOff x="7010400" y="1052178"/>
            <a:chExt cx="613830" cy="613830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9AFAB513-AD35-4303-8A0B-F63481180240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2B9243-4BC8-4C4F-86E5-6AFED4BE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7898C7-34AB-4911-9FFD-99CC2829219A}"/>
              </a:ext>
            </a:extLst>
          </p:cNvPr>
          <p:cNvSpPr txBox="1"/>
          <p:nvPr/>
        </p:nvSpPr>
        <p:spPr>
          <a:xfrm>
            <a:off x="457200" y="381000"/>
            <a:ext cx="203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SAUDI ARABIA</a:t>
            </a:r>
          </a:p>
        </p:txBody>
      </p:sp>
    </p:spTree>
    <p:extLst>
      <p:ext uri="{BB962C8B-B14F-4D97-AF65-F5344CB8AC3E}">
        <p14:creationId xmlns:p14="http://schemas.microsoft.com/office/powerpoint/2010/main" val="2245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D918177-B586-439F-9FCA-BEDC39E952F8}"/>
              </a:ext>
            </a:extLst>
          </p:cNvPr>
          <p:cNvGrpSpPr/>
          <p:nvPr/>
        </p:nvGrpSpPr>
        <p:grpSpPr>
          <a:xfrm>
            <a:off x="-76200" y="-50250"/>
            <a:ext cx="12344400" cy="7517850"/>
            <a:chOff x="-76200" y="-50250"/>
            <a:chExt cx="12344400" cy="75178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C5F0A3-E997-4D39-AF6A-57B646769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50250"/>
              <a:ext cx="12344400" cy="75178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78716A-22D4-4797-9CDD-21475C482400}"/>
                </a:ext>
              </a:extLst>
            </p:cNvPr>
            <p:cNvSpPr txBox="1"/>
            <p:nvPr/>
          </p:nvSpPr>
          <p:spPr>
            <a:xfrm>
              <a:off x="762000" y="392018"/>
              <a:ext cx="1711345" cy="374571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</a:rPr>
                <a:t>KUALA LUMPUR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268B0F-1E1C-4A14-9BB5-CAB913405E97}"/>
                </a:ext>
              </a:extLst>
            </p:cNvPr>
            <p:cNvSpPr txBox="1"/>
            <p:nvPr/>
          </p:nvSpPr>
          <p:spPr>
            <a:xfrm>
              <a:off x="1981200" y="1293718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SINGAPORE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7833294-F8F3-4B1A-ABB2-636712F27EE7}"/>
                </a:ext>
              </a:extLst>
            </p:cNvPr>
            <p:cNvSpPr txBox="1"/>
            <p:nvPr/>
          </p:nvSpPr>
          <p:spPr>
            <a:xfrm>
              <a:off x="7906931" y="2743200"/>
              <a:ext cx="1711345" cy="408623"/>
            </a:xfrm>
            <a:prstGeom prst="roundRect">
              <a:avLst/>
            </a:prstGeom>
            <a:solidFill>
              <a:schemeClr val="lt1"/>
            </a:solidFill>
            <a:ln w="5080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5720" rIns="0" bIns="45720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accent3">
                      <a:lumMod val="75000"/>
                    </a:schemeClr>
                  </a:solidFill>
                </a:rPr>
                <a:t>INDONESIA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320769-AAB6-46A5-B49B-85B814320B8F}"/>
              </a:ext>
            </a:extLst>
          </p:cNvPr>
          <p:cNvGrpSpPr/>
          <p:nvPr/>
        </p:nvGrpSpPr>
        <p:grpSpPr>
          <a:xfrm>
            <a:off x="609600" y="12700"/>
            <a:ext cx="457200" cy="457200"/>
            <a:chOff x="7010400" y="1052178"/>
            <a:chExt cx="613830" cy="613830"/>
          </a:xfrm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2B8F9536-2088-4247-BC25-BB59B223B520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B90999-B684-4019-8F75-C2653B5EF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84EE9B-55F1-4592-9928-F2E42E511041}"/>
              </a:ext>
            </a:extLst>
          </p:cNvPr>
          <p:cNvGrpSpPr/>
          <p:nvPr/>
        </p:nvGrpSpPr>
        <p:grpSpPr>
          <a:xfrm>
            <a:off x="1828800" y="914400"/>
            <a:ext cx="457200" cy="457200"/>
            <a:chOff x="7010400" y="1052178"/>
            <a:chExt cx="613830" cy="613830"/>
          </a:xfrm>
        </p:grpSpPr>
        <p:sp>
          <p:nvSpPr>
            <p:cNvPr id="35" name="Teardrop 34">
              <a:extLst>
                <a:ext uri="{FF2B5EF4-FFF2-40B4-BE49-F238E27FC236}">
                  <a16:creationId xmlns:a16="http://schemas.microsoft.com/office/drawing/2014/main" id="{FD50F477-00C3-4FED-8480-9558AC7CD876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9B3B8E-A6C3-4998-B5AC-D76AD8AC9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93DA45-7B57-4007-A6E6-73E6FA2D33E9}"/>
              </a:ext>
            </a:extLst>
          </p:cNvPr>
          <p:cNvGrpSpPr/>
          <p:nvPr/>
        </p:nvGrpSpPr>
        <p:grpSpPr>
          <a:xfrm>
            <a:off x="7772400" y="2286000"/>
            <a:ext cx="457200" cy="457200"/>
            <a:chOff x="7010400" y="1052178"/>
            <a:chExt cx="613830" cy="613830"/>
          </a:xfrm>
        </p:grpSpPr>
        <p:sp>
          <p:nvSpPr>
            <p:cNvPr id="52" name="Teardrop 51">
              <a:extLst>
                <a:ext uri="{FF2B5EF4-FFF2-40B4-BE49-F238E27FC236}">
                  <a16:creationId xmlns:a16="http://schemas.microsoft.com/office/drawing/2014/main" id="{8AA7A27F-63F2-4A9C-BA55-2826D5AD7331}"/>
                </a:ext>
              </a:extLst>
            </p:cNvPr>
            <p:cNvSpPr/>
            <p:nvPr/>
          </p:nvSpPr>
          <p:spPr>
            <a:xfrm rot="8100000">
              <a:off x="7010400" y="1052178"/>
              <a:ext cx="613830" cy="613830"/>
            </a:xfrm>
            <a:prstGeom prst="teardrop">
              <a:avLst/>
            </a:prstGeom>
            <a:ln w="412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4AEECE6-68AD-4264-A65A-F2D9E842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15" y="113049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4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6C0B9-9DA5-4043-B4C8-E94CA6B74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09600"/>
            <a:ext cx="3810000" cy="4114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37776-BE76-4076-8585-A3D27A16E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1EF52-0914-4845-AA66-2823AF164C70}"/>
              </a:ext>
            </a:extLst>
          </p:cNvPr>
          <p:cNvSpPr/>
          <p:nvPr/>
        </p:nvSpPr>
        <p:spPr>
          <a:xfrm>
            <a:off x="3408244" y="4800600"/>
            <a:ext cx="5375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</a:rPr>
              <a:t>Mr. T. </a:t>
            </a:r>
            <a:r>
              <a:rPr lang="en-US" sz="2800" b="1" dirty="0" err="1">
                <a:solidFill>
                  <a:srgbClr val="000000"/>
                </a:solidFill>
                <a:latin typeface="Segoe UI" panose="020B0502040204020203" pitchFamily="34" charset="0"/>
              </a:rPr>
              <a:t>Tamilselvan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FD7965-C83B-410D-86FB-91B33B89E383}"/>
              </a:ext>
            </a:extLst>
          </p:cNvPr>
          <p:cNvSpPr/>
          <p:nvPr/>
        </p:nvSpPr>
        <p:spPr>
          <a:xfrm>
            <a:off x="3408245" y="5334000"/>
            <a:ext cx="537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The founder of Super Quality Services.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90599" y="990600"/>
            <a:ext cx="7917542" cy="5181600"/>
          </a:xfrm>
        </p:spPr>
        <p:txBody>
          <a:bodyPr vert="horz" lIns="91436" tIns="45718" rIns="91436" bIns="45718" rtlCol="0">
            <a:normAutofit fontScale="85000" lnSpcReduction="20000"/>
          </a:bodyPr>
          <a:lstStyle/>
          <a:p>
            <a:pPr marL="0" indent="0">
              <a:buNone/>
            </a:pPr>
            <a:r>
              <a:rPr lang="en-US" sz="4800" kern="0" dirty="0">
                <a:solidFill>
                  <a:schemeClr val="bg1">
                    <a:lumMod val="50000"/>
                  </a:schemeClr>
                </a:solidFill>
              </a:rPr>
              <a:t>For more info, visit our website:</a:t>
            </a:r>
          </a:p>
          <a:p>
            <a:pPr marL="0" indent="0">
              <a:buNone/>
            </a:pPr>
            <a:r>
              <a:rPr lang="en-US" sz="4800" b="1" kern="0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www.sqsndt.co.in</a:t>
            </a:r>
            <a:endParaRPr lang="en-US" sz="4800" b="1" kern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4800" b="1" kern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800" kern="0" dirty="0">
                <a:solidFill>
                  <a:schemeClr val="bg1">
                    <a:lumMod val="50000"/>
                  </a:schemeClr>
                </a:solidFill>
              </a:rPr>
              <a:t>Email us:</a:t>
            </a:r>
          </a:p>
          <a:p>
            <a:pPr marL="0" indent="0">
              <a:buNone/>
            </a:pPr>
            <a:r>
              <a:rPr lang="en-US" sz="4800" b="1" kern="0" dirty="0">
                <a:solidFill>
                  <a:schemeClr val="accent3">
                    <a:lumMod val="75000"/>
                  </a:schemeClr>
                </a:solidFill>
                <a:hlinkClick r:id="rId3"/>
              </a:rPr>
              <a:t>mail@sqsndt.co.in</a:t>
            </a:r>
            <a:endParaRPr lang="en-US" sz="4800" b="1" kern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4800" b="1" kern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800" kern="0" dirty="0">
                <a:solidFill>
                  <a:schemeClr val="bg1">
                    <a:lumMod val="50000"/>
                  </a:schemeClr>
                </a:solidFill>
              </a:rPr>
              <a:t>Call/WhatsApp us:</a:t>
            </a:r>
          </a:p>
          <a:p>
            <a:pPr marL="0" indent="0">
              <a:buNone/>
            </a:pPr>
            <a:r>
              <a:rPr lang="en-US" sz="4800" b="1" kern="0" dirty="0">
                <a:solidFill>
                  <a:srgbClr val="00B050"/>
                </a:solidFill>
              </a:rPr>
              <a:t>+91 - 99439 54218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533E2-DC59-4CEE-9229-A303C8425208}"/>
              </a:ext>
            </a:extLst>
          </p:cNvPr>
          <p:cNvGrpSpPr/>
          <p:nvPr/>
        </p:nvGrpSpPr>
        <p:grpSpPr>
          <a:xfrm>
            <a:off x="6554788" y="1892299"/>
            <a:ext cx="4646612" cy="3670302"/>
            <a:chOff x="6554788" y="1892299"/>
            <a:chExt cx="4646612" cy="367030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2636959-6343-4048-AA75-12C8FFD1A48E}"/>
                </a:ext>
              </a:extLst>
            </p:cNvPr>
            <p:cNvGrpSpPr/>
            <p:nvPr/>
          </p:nvGrpSpPr>
          <p:grpSpPr>
            <a:xfrm>
              <a:off x="6554788" y="2654299"/>
              <a:ext cx="1527175" cy="1101726"/>
              <a:chOff x="5410201" y="1749425"/>
              <a:chExt cx="1527175" cy="110172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F7D9315-229A-42EB-8223-0C182942CD05}"/>
                  </a:ext>
                </a:extLst>
              </p:cNvPr>
              <p:cNvGrpSpPr/>
              <p:nvPr/>
            </p:nvGrpSpPr>
            <p:grpSpPr>
              <a:xfrm>
                <a:off x="5410201" y="1749425"/>
                <a:ext cx="1527175" cy="1101726"/>
                <a:chOff x="5410201" y="1749425"/>
                <a:chExt cx="1527175" cy="1101726"/>
              </a:xfrm>
            </p:grpSpPr>
            <p:sp>
              <p:nvSpPr>
                <p:cNvPr id="59" name="Freeform 10">
                  <a:extLst>
                    <a:ext uri="{FF2B5EF4-FFF2-40B4-BE49-F238E27FC236}">
                      <a16:creationId xmlns:a16="http://schemas.microsoft.com/office/drawing/2014/main" id="{BF9C5B83-7CD4-443E-A062-F820177E1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0201" y="1749425"/>
                  <a:ext cx="1527175" cy="1101726"/>
                </a:xfrm>
                <a:custGeom>
                  <a:avLst/>
                  <a:gdLst>
                    <a:gd name="T0" fmla="*/ 648 w 648"/>
                    <a:gd name="T1" fmla="*/ 419 h 467"/>
                    <a:gd name="T2" fmla="*/ 600 w 648"/>
                    <a:gd name="T3" fmla="*/ 467 h 467"/>
                    <a:gd name="T4" fmla="*/ 48 w 648"/>
                    <a:gd name="T5" fmla="*/ 467 h 467"/>
                    <a:gd name="T6" fmla="*/ 0 w 648"/>
                    <a:gd name="T7" fmla="*/ 419 h 467"/>
                    <a:gd name="T8" fmla="*/ 0 w 648"/>
                    <a:gd name="T9" fmla="*/ 48 h 467"/>
                    <a:gd name="T10" fmla="*/ 48 w 648"/>
                    <a:gd name="T11" fmla="*/ 0 h 467"/>
                    <a:gd name="T12" fmla="*/ 600 w 648"/>
                    <a:gd name="T13" fmla="*/ 0 h 467"/>
                    <a:gd name="T14" fmla="*/ 648 w 648"/>
                    <a:gd name="T15" fmla="*/ 48 h 467"/>
                    <a:gd name="T16" fmla="*/ 648 w 648"/>
                    <a:gd name="T17" fmla="*/ 419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8" h="467">
                      <a:moveTo>
                        <a:pt x="648" y="419"/>
                      </a:moveTo>
                      <a:cubicBezTo>
                        <a:pt x="648" y="445"/>
                        <a:pt x="626" y="467"/>
                        <a:pt x="600" y="467"/>
                      </a:cubicBezTo>
                      <a:cubicBezTo>
                        <a:pt x="48" y="467"/>
                        <a:pt x="48" y="467"/>
                        <a:pt x="48" y="467"/>
                      </a:cubicBezTo>
                      <a:cubicBezTo>
                        <a:pt x="21" y="467"/>
                        <a:pt x="0" y="445"/>
                        <a:pt x="0" y="419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22"/>
                        <a:pt x="21" y="0"/>
                        <a:pt x="48" y="0"/>
                      </a:cubicBezTo>
                      <a:cubicBezTo>
                        <a:pt x="600" y="0"/>
                        <a:pt x="600" y="0"/>
                        <a:pt x="600" y="0"/>
                      </a:cubicBezTo>
                      <a:cubicBezTo>
                        <a:pt x="626" y="0"/>
                        <a:pt x="648" y="22"/>
                        <a:pt x="648" y="48"/>
                      </a:cubicBezTo>
                      <a:lnTo>
                        <a:pt x="648" y="419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Rectangle 11">
                  <a:extLst>
                    <a:ext uri="{FF2B5EF4-FFF2-40B4-BE49-F238E27FC236}">
                      <a16:creationId xmlns:a16="http://schemas.microsoft.com/office/drawing/2014/main" id="{27212A3E-ECEB-41F5-B322-8C757D3DBB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5451" y="1841500"/>
                  <a:ext cx="1338263" cy="91598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9FD92BD-E08A-4821-A2B0-5A205514F3B9}"/>
                  </a:ext>
                </a:extLst>
              </p:cNvPr>
              <p:cNvSpPr/>
              <p:nvPr/>
            </p:nvSpPr>
            <p:spPr>
              <a:xfrm>
                <a:off x="5561047" y="1905000"/>
                <a:ext cx="1225483" cy="381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6630D37-D22E-45F4-BDC6-514960045817}"/>
                </a:ext>
              </a:extLst>
            </p:cNvPr>
            <p:cNvGrpSpPr/>
            <p:nvPr/>
          </p:nvGrpSpPr>
          <p:grpSpPr>
            <a:xfrm>
              <a:off x="9221787" y="1892299"/>
              <a:ext cx="514350" cy="909638"/>
              <a:chOff x="7923213" y="1673225"/>
              <a:chExt cx="514350" cy="90963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F48D632-74DD-4AA9-A30C-72D2A32F6F93}"/>
                  </a:ext>
                </a:extLst>
              </p:cNvPr>
              <p:cNvGrpSpPr/>
              <p:nvPr/>
            </p:nvGrpSpPr>
            <p:grpSpPr>
              <a:xfrm>
                <a:off x="7923213" y="1673225"/>
                <a:ext cx="514350" cy="909638"/>
                <a:chOff x="7923213" y="1673225"/>
                <a:chExt cx="514350" cy="909638"/>
              </a:xfrm>
            </p:grpSpPr>
            <p:sp>
              <p:nvSpPr>
                <p:cNvPr id="64" name="Freeform 15">
                  <a:extLst>
                    <a:ext uri="{FF2B5EF4-FFF2-40B4-BE49-F238E27FC236}">
                      <a16:creationId xmlns:a16="http://schemas.microsoft.com/office/drawing/2014/main" id="{3441EE86-F026-4CD2-B810-7C9E47BB4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3213" y="1673225"/>
                  <a:ext cx="514350" cy="909638"/>
                </a:xfrm>
                <a:custGeom>
                  <a:avLst/>
                  <a:gdLst>
                    <a:gd name="T0" fmla="*/ 202 w 202"/>
                    <a:gd name="T1" fmla="*/ 342 h 360"/>
                    <a:gd name="T2" fmla="*/ 183 w 202"/>
                    <a:gd name="T3" fmla="*/ 360 h 360"/>
                    <a:gd name="T4" fmla="*/ 19 w 202"/>
                    <a:gd name="T5" fmla="*/ 360 h 360"/>
                    <a:gd name="T6" fmla="*/ 0 w 202"/>
                    <a:gd name="T7" fmla="*/ 342 h 360"/>
                    <a:gd name="T8" fmla="*/ 0 w 202"/>
                    <a:gd name="T9" fmla="*/ 19 h 360"/>
                    <a:gd name="T10" fmla="*/ 19 w 202"/>
                    <a:gd name="T11" fmla="*/ 0 h 360"/>
                    <a:gd name="T12" fmla="*/ 183 w 202"/>
                    <a:gd name="T13" fmla="*/ 0 h 360"/>
                    <a:gd name="T14" fmla="*/ 202 w 202"/>
                    <a:gd name="T15" fmla="*/ 19 h 360"/>
                    <a:gd name="T16" fmla="*/ 202 w 202"/>
                    <a:gd name="T17" fmla="*/ 342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2" h="360">
                      <a:moveTo>
                        <a:pt x="202" y="342"/>
                      </a:moveTo>
                      <a:cubicBezTo>
                        <a:pt x="202" y="352"/>
                        <a:pt x="193" y="360"/>
                        <a:pt x="183" y="360"/>
                      </a:cubicBezTo>
                      <a:cubicBezTo>
                        <a:pt x="19" y="360"/>
                        <a:pt x="19" y="360"/>
                        <a:pt x="19" y="360"/>
                      </a:cubicBezTo>
                      <a:cubicBezTo>
                        <a:pt x="9" y="360"/>
                        <a:pt x="0" y="352"/>
                        <a:pt x="0" y="342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8"/>
                        <a:pt x="9" y="0"/>
                        <a:pt x="19" y="0"/>
                      </a:cubicBezTo>
                      <a:cubicBezTo>
                        <a:pt x="183" y="0"/>
                        <a:pt x="183" y="0"/>
                        <a:pt x="183" y="0"/>
                      </a:cubicBezTo>
                      <a:cubicBezTo>
                        <a:pt x="193" y="0"/>
                        <a:pt x="202" y="8"/>
                        <a:pt x="202" y="19"/>
                      </a:cubicBezTo>
                      <a:lnTo>
                        <a:pt x="202" y="3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Oval 16">
                  <a:extLst>
                    <a:ext uri="{FF2B5EF4-FFF2-40B4-BE49-F238E27FC236}">
                      <a16:creationId xmlns:a16="http://schemas.microsoft.com/office/drawing/2014/main" id="{C5B39881-C701-4A89-ACCB-192ECECE8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43876" y="2479675"/>
                  <a:ext cx="71438" cy="68263"/>
                </a:xfrm>
                <a:prstGeom prst="ellipse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17">
                  <a:extLst>
                    <a:ext uri="{FF2B5EF4-FFF2-40B4-BE49-F238E27FC236}">
                      <a16:creationId xmlns:a16="http://schemas.microsoft.com/office/drawing/2014/main" id="{543FDAAB-53CC-4CA6-A814-8A9ECCC68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8476" y="1722438"/>
                  <a:ext cx="122238" cy="9525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Rectangle 18">
                  <a:extLst>
                    <a:ext uri="{FF2B5EF4-FFF2-40B4-BE49-F238E27FC236}">
                      <a16:creationId xmlns:a16="http://schemas.microsoft.com/office/drawing/2014/main" id="{9BAF6D14-0FBB-4F0B-99CC-FE81B3DD6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4488" y="1758950"/>
                  <a:ext cx="431800" cy="70643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1FCE782-BBE9-479A-B7CB-8873CAF4C12D}"/>
                  </a:ext>
                </a:extLst>
              </p:cNvPr>
              <p:cNvSpPr/>
              <p:nvPr/>
            </p:nvSpPr>
            <p:spPr>
              <a:xfrm>
                <a:off x="7994930" y="1797424"/>
                <a:ext cx="369873" cy="381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F282417-6C81-4F8F-8C46-1953A8DACF44}"/>
                </a:ext>
              </a:extLst>
            </p:cNvPr>
            <p:cNvGrpSpPr/>
            <p:nvPr/>
          </p:nvGrpSpPr>
          <p:grpSpPr>
            <a:xfrm>
              <a:off x="8642350" y="3644900"/>
              <a:ext cx="2559050" cy="1917701"/>
              <a:chOff x="5942013" y="3200400"/>
              <a:chExt cx="2559050" cy="1917701"/>
            </a:xfrm>
          </p:grpSpPr>
          <p:sp>
            <p:nvSpPr>
              <p:cNvPr id="69" name="Rectangle 5">
                <a:extLst>
                  <a:ext uri="{FF2B5EF4-FFF2-40B4-BE49-F238E27FC236}">
                    <a16:creationId xmlns:a16="http://schemas.microsoft.com/office/drawing/2014/main" id="{3004A0D8-5D27-4B30-98F9-FD73798C0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575" y="3255964"/>
                <a:ext cx="2449512" cy="14298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213D787-BAC1-4E72-A20E-CED82ED156F0}"/>
                  </a:ext>
                </a:extLst>
              </p:cNvPr>
              <p:cNvGrpSpPr/>
              <p:nvPr/>
            </p:nvGrpSpPr>
            <p:grpSpPr>
              <a:xfrm>
                <a:off x="5942013" y="3200400"/>
                <a:ext cx="2559050" cy="1917701"/>
                <a:chOff x="5942013" y="3200400"/>
                <a:chExt cx="2559050" cy="1917701"/>
              </a:xfrm>
            </p:grpSpPr>
            <p:sp>
              <p:nvSpPr>
                <p:cNvPr id="76" name="Freeform 6">
                  <a:extLst>
                    <a:ext uri="{FF2B5EF4-FFF2-40B4-BE49-F238E27FC236}">
                      <a16:creationId xmlns:a16="http://schemas.microsoft.com/office/drawing/2014/main" id="{987FBFBB-D68B-4112-A700-4BCE2BD5806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42013" y="3200400"/>
                  <a:ext cx="2559050" cy="1917701"/>
                </a:xfrm>
                <a:custGeom>
                  <a:avLst/>
                  <a:gdLst>
                    <a:gd name="T0" fmla="*/ 1184 w 1199"/>
                    <a:gd name="T1" fmla="*/ 0 h 898"/>
                    <a:gd name="T2" fmla="*/ 451 w 1199"/>
                    <a:gd name="T3" fmla="*/ 0 h 898"/>
                    <a:gd name="T4" fmla="*/ 351 w 1199"/>
                    <a:gd name="T5" fmla="*/ 0 h 898"/>
                    <a:gd name="T6" fmla="*/ 307 w 1199"/>
                    <a:gd name="T7" fmla="*/ 0 h 898"/>
                    <a:gd name="T8" fmla="*/ 179 w 1199"/>
                    <a:gd name="T9" fmla="*/ 0 h 898"/>
                    <a:gd name="T10" fmla="*/ 15 w 1199"/>
                    <a:gd name="T11" fmla="*/ 0 h 898"/>
                    <a:gd name="T12" fmla="*/ 0 w 1199"/>
                    <a:gd name="T13" fmla="*/ 15 h 898"/>
                    <a:gd name="T14" fmla="*/ 0 w 1199"/>
                    <a:gd name="T15" fmla="*/ 762 h 898"/>
                    <a:gd name="T16" fmla="*/ 15 w 1199"/>
                    <a:gd name="T17" fmla="*/ 777 h 898"/>
                    <a:gd name="T18" fmla="*/ 556 w 1199"/>
                    <a:gd name="T19" fmla="*/ 777 h 898"/>
                    <a:gd name="T20" fmla="*/ 556 w 1199"/>
                    <a:gd name="T21" fmla="*/ 866 h 898"/>
                    <a:gd name="T22" fmla="*/ 382 w 1199"/>
                    <a:gd name="T23" fmla="*/ 866 h 898"/>
                    <a:gd name="T24" fmla="*/ 382 w 1199"/>
                    <a:gd name="T25" fmla="*/ 898 h 898"/>
                    <a:gd name="T26" fmla="*/ 817 w 1199"/>
                    <a:gd name="T27" fmla="*/ 898 h 898"/>
                    <a:gd name="T28" fmla="*/ 817 w 1199"/>
                    <a:gd name="T29" fmla="*/ 866 h 898"/>
                    <a:gd name="T30" fmla="*/ 643 w 1199"/>
                    <a:gd name="T31" fmla="*/ 866 h 898"/>
                    <a:gd name="T32" fmla="*/ 643 w 1199"/>
                    <a:gd name="T33" fmla="*/ 777 h 898"/>
                    <a:gd name="T34" fmla="*/ 1184 w 1199"/>
                    <a:gd name="T35" fmla="*/ 777 h 898"/>
                    <a:gd name="T36" fmla="*/ 1199 w 1199"/>
                    <a:gd name="T37" fmla="*/ 762 h 898"/>
                    <a:gd name="T38" fmla="*/ 1199 w 1199"/>
                    <a:gd name="T39" fmla="*/ 15 h 898"/>
                    <a:gd name="T40" fmla="*/ 1184 w 1199"/>
                    <a:gd name="T41" fmla="*/ 0 h 898"/>
                    <a:gd name="T42" fmla="*/ 1152 w 1199"/>
                    <a:gd name="T43" fmla="*/ 442 h 898"/>
                    <a:gd name="T44" fmla="*/ 1152 w 1199"/>
                    <a:gd name="T45" fmla="*/ 726 h 898"/>
                    <a:gd name="T46" fmla="*/ 47 w 1199"/>
                    <a:gd name="T47" fmla="*/ 726 h 898"/>
                    <a:gd name="T48" fmla="*/ 47 w 1199"/>
                    <a:gd name="T49" fmla="*/ 570 h 898"/>
                    <a:gd name="T50" fmla="*/ 47 w 1199"/>
                    <a:gd name="T51" fmla="*/ 51 h 898"/>
                    <a:gd name="T52" fmla="*/ 179 w 1199"/>
                    <a:gd name="T53" fmla="*/ 51 h 898"/>
                    <a:gd name="T54" fmla="*/ 309 w 1199"/>
                    <a:gd name="T55" fmla="*/ 51 h 898"/>
                    <a:gd name="T56" fmla="*/ 354 w 1199"/>
                    <a:gd name="T57" fmla="*/ 51 h 898"/>
                    <a:gd name="T58" fmla="*/ 451 w 1199"/>
                    <a:gd name="T59" fmla="*/ 51 h 898"/>
                    <a:gd name="T60" fmla="*/ 1152 w 1199"/>
                    <a:gd name="T61" fmla="*/ 51 h 898"/>
                    <a:gd name="T62" fmla="*/ 1152 w 1199"/>
                    <a:gd name="T63" fmla="*/ 442 h 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199" h="898">
                      <a:moveTo>
                        <a:pt x="1184" y="0"/>
                      </a:moveTo>
                      <a:cubicBezTo>
                        <a:pt x="451" y="0"/>
                        <a:pt x="451" y="0"/>
                        <a:pt x="451" y="0"/>
                      </a:cubicBezTo>
                      <a:cubicBezTo>
                        <a:pt x="351" y="0"/>
                        <a:pt x="351" y="0"/>
                        <a:pt x="351" y="0"/>
                      </a:cubicBezTo>
                      <a:cubicBezTo>
                        <a:pt x="307" y="0"/>
                        <a:pt x="307" y="0"/>
                        <a:pt x="307" y="0"/>
                      </a:cubicBezTo>
                      <a:cubicBezTo>
                        <a:pt x="179" y="0"/>
                        <a:pt x="179" y="0"/>
                        <a:pt x="179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7" y="0"/>
                        <a:pt x="0" y="7"/>
                        <a:pt x="0" y="15"/>
                      </a:cubicBezTo>
                      <a:cubicBezTo>
                        <a:pt x="0" y="762"/>
                        <a:pt x="0" y="762"/>
                        <a:pt x="0" y="762"/>
                      </a:cubicBezTo>
                      <a:cubicBezTo>
                        <a:pt x="0" y="770"/>
                        <a:pt x="7" y="777"/>
                        <a:pt x="15" y="777"/>
                      </a:cubicBezTo>
                      <a:cubicBezTo>
                        <a:pt x="556" y="777"/>
                        <a:pt x="556" y="777"/>
                        <a:pt x="556" y="777"/>
                      </a:cubicBezTo>
                      <a:cubicBezTo>
                        <a:pt x="556" y="866"/>
                        <a:pt x="556" y="866"/>
                        <a:pt x="556" y="866"/>
                      </a:cubicBezTo>
                      <a:cubicBezTo>
                        <a:pt x="382" y="866"/>
                        <a:pt x="382" y="866"/>
                        <a:pt x="382" y="866"/>
                      </a:cubicBezTo>
                      <a:cubicBezTo>
                        <a:pt x="382" y="898"/>
                        <a:pt x="382" y="898"/>
                        <a:pt x="382" y="898"/>
                      </a:cubicBezTo>
                      <a:cubicBezTo>
                        <a:pt x="817" y="898"/>
                        <a:pt x="817" y="898"/>
                        <a:pt x="817" y="898"/>
                      </a:cubicBezTo>
                      <a:cubicBezTo>
                        <a:pt x="817" y="866"/>
                        <a:pt x="817" y="866"/>
                        <a:pt x="817" y="866"/>
                      </a:cubicBezTo>
                      <a:cubicBezTo>
                        <a:pt x="643" y="866"/>
                        <a:pt x="643" y="866"/>
                        <a:pt x="643" y="866"/>
                      </a:cubicBezTo>
                      <a:cubicBezTo>
                        <a:pt x="643" y="777"/>
                        <a:pt x="643" y="777"/>
                        <a:pt x="643" y="777"/>
                      </a:cubicBezTo>
                      <a:cubicBezTo>
                        <a:pt x="1184" y="777"/>
                        <a:pt x="1184" y="777"/>
                        <a:pt x="1184" y="777"/>
                      </a:cubicBezTo>
                      <a:cubicBezTo>
                        <a:pt x="1192" y="777"/>
                        <a:pt x="1199" y="770"/>
                        <a:pt x="1199" y="762"/>
                      </a:cubicBezTo>
                      <a:cubicBezTo>
                        <a:pt x="1199" y="15"/>
                        <a:pt x="1199" y="15"/>
                        <a:pt x="1199" y="15"/>
                      </a:cubicBezTo>
                      <a:cubicBezTo>
                        <a:pt x="1199" y="7"/>
                        <a:pt x="1192" y="0"/>
                        <a:pt x="1184" y="0"/>
                      </a:cubicBezTo>
                      <a:close/>
                      <a:moveTo>
                        <a:pt x="1152" y="442"/>
                      </a:moveTo>
                      <a:cubicBezTo>
                        <a:pt x="1152" y="726"/>
                        <a:pt x="1152" y="726"/>
                        <a:pt x="1152" y="726"/>
                      </a:cubicBezTo>
                      <a:cubicBezTo>
                        <a:pt x="47" y="726"/>
                        <a:pt x="47" y="726"/>
                        <a:pt x="47" y="726"/>
                      </a:cubicBezTo>
                      <a:cubicBezTo>
                        <a:pt x="47" y="570"/>
                        <a:pt x="47" y="570"/>
                        <a:pt x="47" y="570"/>
                      </a:cubicBezTo>
                      <a:cubicBezTo>
                        <a:pt x="47" y="51"/>
                        <a:pt x="47" y="51"/>
                        <a:pt x="47" y="51"/>
                      </a:cubicBezTo>
                      <a:cubicBezTo>
                        <a:pt x="179" y="51"/>
                        <a:pt x="179" y="51"/>
                        <a:pt x="179" y="51"/>
                      </a:cubicBezTo>
                      <a:cubicBezTo>
                        <a:pt x="309" y="51"/>
                        <a:pt x="309" y="51"/>
                        <a:pt x="309" y="51"/>
                      </a:cubicBezTo>
                      <a:cubicBezTo>
                        <a:pt x="354" y="51"/>
                        <a:pt x="354" y="51"/>
                        <a:pt x="354" y="51"/>
                      </a:cubicBezTo>
                      <a:cubicBezTo>
                        <a:pt x="451" y="51"/>
                        <a:pt x="451" y="51"/>
                        <a:pt x="451" y="51"/>
                      </a:cubicBezTo>
                      <a:cubicBezTo>
                        <a:pt x="1152" y="51"/>
                        <a:pt x="1152" y="51"/>
                        <a:pt x="1152" y="51"/>
                      </a:cubicBezTo>
                      <a:lnTo>
                        <a:pt x="1152" y="4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4FA33268-E8D5-4925-8854-5C1AC8B20548}"/>
                    </a:ext>
                  </a:extLst>
                </p:cNvPr>
                <p:cNvSpPr/>
                <p:nvPr/>
              </p:nvSpPr>
              <p:spPr>
                <a:xfrm>
                  <a:off x="6018212" y="4677346"/>
                  <a:ext cx="2438400" cy="12325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1F28F9A-21DE-40AF-AF38-57C3A49DCAB0}"/>
                  </a:ext>
                </a:extLst>
              </p:cNvPr>
              <p:cNvSpPr/>
              <p:nvPr/>
            </p:nvSpPr>
            <p:spPr>
              <a:xfrm>
                <a:off x="6109687" y="3381103"/>
                <a:ext cx="2224416" cy="381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A334760-2825-4782-9249-FCF486B69228}"/>
                  </a:ext>
                </a:extLst>
              </p:cNvPr>
              <p:cNvGrpSpPr/>
              <p:nvPr/>
            </p:nvGrpSpPr>
            <p:grpSpPr>
              <a:xfrm>
                <a:off x="7879091" y="4742609"/>
                <a:ext cx="521368" cy="45719"/>
                <a:chOff x="7770812" y="4724400"/>
                <a:chExt cx="521368" cy="76200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9122DA6-4E35-4107-93C9-B8986A151C64}"/>
                    </a:ext>
                  </a:extLst>
                </p:cNvPr>
                <p:cNvSpPr/>
                <p:nvPr/>
              </p:nvSpPr>
              <p:spPr>
                <a:xfrm>
                  <a:off x="7770812" y="4724400"/>
                  <a:ext cx="152400" cy="76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D6C0CF5F-0527-418C-BB9F-F156E5883634}"/>
                    </a:ext>
                  </a:extLst>
                </p:cNvPr>
                <p:cNvSpPr/>
                <p:nvPr/>
              </p:nvSpPr>
              <p:spPr>
                <a:xfrm>
                  <a:off x="7955296" y="4724400"/>
                  <a:ext cx="152400" cy="76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BD18ABB-327B-4337-B36B-A89EB36235B5}"/>
                    </a:ext>
                  </a:extLst>
                </p:cNvPr>
                <p:cNvSpPr/>
                <p:nvPr/>
              </p:nvSpPr>
              <p:spPr>
                <a:xfrm>
                  <a:off x="8139780" y="4724400"/>
                  <a:ext cx="152400" cy="76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8" name="Block Arc 77">
              <a:extLst>
                <a:ext uri="{FF2B5EF4-FFF2-40B4-BE49-F238E27FC236}">
                  <a16:creationId xmlns:a16="http://schemas.microsoft.com/office/drawing/2014/main" id="{186FF404-07A2-48AA-A1F9-4DFDFE4AE107}"/>
                </a:ext>
              </a:extLst>
            </p:cNvPr>
            <p:cNvSpPr/>
            <p:nvPr/>
          </p:nvSpPr>
          <p:spPr>
            <a:xfrm rot="12508073">
              <a:off x="7870182" y="2445694"/>
              <a:ext cx="2254355" cy="2254355"/>
            </a:xfrm>
            <a:prstGeom prst="blockArc">
              <a:avLst>
                <a:gd name="adj1" fmla="val 15728115"/>
                <a:gd name="adj2" fmla="val 18570267"/>
                <a:gd name="adj3" fmla="val 319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Block Arc 78">
              <a:extLst>
                <a:ext uri="{FF2B5EF4-FFF2-40B4-BE49-F238E27FC236}">
                  <a16:creationId xmlns:a16="http://schemas.microsoft.com/office/drawing/2014/main" id="{1738244C-2EF8-4186-99D8-B795E505070B}"/>
                </a:ext>
              </a:extLst>
            </p:cNvPr>
            <p:cNvSpPr/>
            <p:nvPr/>
          </p:nvSpPr>
          <p:spPr>
            <a:xfrm rot="12508073">
              <a:off x="7870182" y="2445696"/>
              <a:ext cx="2254355" cy="2254355"/>
            </a:xfrm>
            <a:prstGeom prst="blockArc">
              <a:avLst>
                <a:gd name="adj1" fmla="val 629135"/>
                <a:gd name="adj2" fmla="val 4003770"/>
                <a:gd name="adj3" fmla="val 304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Block Arc 79">
              <a:extLst>
                <a:ext uri="{FF2B5EF4-FFF2-40B4-BE49-F238E27FC236}">
                  <a16:creationId xmlns:a16="http://schemas.microsoft.com/office/drawing/2014/main" id="{4D8D505A-7275-47B9-B1F2-E974821FDBA2}"/>
                </a:ext>
              </a:extLst>
            </p:cNvPr>
            <p:cNvSpPr/>
            <p:nvPr/>
          </p:nvSpPr>
          <p:spPr>
            <a:xfrm rot="12508073">
              <a:off x="7870182" y="2445694"/>
              <a:ext cx="2254355" cy="2254355"/>
            </a:xfrm>
            <a:prstGeom prst="blockArc">
              <a:avLst>
                <a:gd name="adj1" fmla="val 6427474"/>
                <a:gd name="adj2" fmla="val 8801588"/>
                <a:gd name="adj3" fmla="val 299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8740DF20-5160-4172-BB40-7A85A8B297F0}"/>
                </a:ext>
              </a:extLst>
            </p:cNvPr>
            <p:cNvSpPr/>
            <p:nvPr/>
          </p:nvSpPr>
          <p:spPr>
            <a:xfrm rot="20786463">
              <a:off x="7856928" y="3832771"/>
              <a:ext cx="231294" cy="17001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02524D48-58C4-4993-9D4D-5693A3DF46E9}"/>
                </a:ext>
              </a:extLst>
            </p:cNvPr>
            <p:cNvSpPr/>
            <p:nvPr/>
          </p:nvSpPr>
          <p:spPr>
            <a:xfrm rot="5913542">
              <a:off x="8978812" y="2408027"/>
              <a:ext cx="231294" cy="17001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67590E37-6170-4505-AAD6-857F67614E36}"/>
                </a:ext>
              </a:extLst>
            </p:cNvPr>
            <p:cNvSpPr/>
            <p:nvPr/>
          </p:nvSpPr>
          <p:spPr>
            <a:xfrm rot="10619835">
              <a:off x="9967581" y="3399341"/>
              <a:ext cx="231294" cy="17001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D37ECE1A-7D4D-46C6-8A0F-0B52D5394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3314700" y="3772715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effectLst/>
              </a:rPr>
              <a:t>THANK YOU!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066800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spd="med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3314700" y="3772715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THANK YOU!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066800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6C0B9-9DA5-4043-B4C8-E94CA6B74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2150645" cy="23226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37776-BE76-4076-8585-A3D27A16E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43" y="394524"/>
            <a:ext cx="1123950" cy="1123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F1639B-BAE6-4760-87C4-2E90C9DFCCC5}"/>
              </a:ext>
            </a:extLst>
          </p:cNvPr>
          <p:cNvSpPr/>
          <p:nvPr/>
        </p:nvSpPr>
        <p:spPr>
          <a:xfrm>
            <a:off x="3138357" y="1143000"/>
            <a:ext cx="760584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Segoe UI" panose="020B0502040204020203" pitchFamily="34" charset="0"/>
              </a:rPr>
              <a:t>Mr. T. </a:t>
            </a:r>
            <a:r>
              <a:rPr lang="en-US" sz="1600" b="1" dirty="0" err="1">
                <a:solidFill>
                  <a:srgbClr val="000000"/>
                </a:solidFill>
                <a:latin typeface="Segoe UI" panose="020B0502040204020203" pitchFamily="34" charset="0"/>
              </a:rPr>
              <a:t>Tamilselvan</a:t>
            </a:r>
            <a:r>
              <a:rPr lang="en-US" sz="1600" b="1" dirty="0"/>
              <a:t>, </a:t>
            </a:r>
            <a:r>
              <a:rPr lang="en-US" sz="1600" dirty="0"/>
              <a:t>The founder of Super Quality Services.</a:t>
            </a:r>
          </a:p>
          <a:p>
            <a:endParaRPr lang="en-US" sz="1600" dirty="0"/>
          </a:p>
          <a:p>
            <a:r>
              <a:rPr lang="en-US" sz="1600" dirty="0"/>
              <a:t>Before starting SQS, he worked in the Non-Destructive Testing Lab (NDTL) Department, Kaveri engineering Limited, </a:t>
            </a:r>
            <a:r>
              <a:rPr lang="en-US" sz="1600" dirty="0" err="1"/>
              <a:t>Tiruchi</a:t>
            </a:r>
            <a:r>
              <a:rPr lang="en-US" sz="1600" dirty="0"/>
              <a:t>, </a:t>
            </a:r>
            <a:r>
              <a:rPr lang="en-US" sz="1600" dirty="0" err="1"/>
              <a:t>Tamilnadu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He received his Diploma in Mechanical Engineering (DME) from the prestigious technical institution, Government </a:t>
            </a:r>
            <a:r>
              <a:rPr lang="en-US" sz="1600" dirty="0" err="1"/>
              <a:t>PolyTechnique</a:t>
            </a:r>
            <a:r>
              <a:rPr lang="en-US" sz="1600" dirty="0"/>
              <a:t> College (GPT), </a:t>
            </a:r>
            <a:r>
              <a:rPr lang="en-US" sz="1600" dirty="0" err="1"/>
              <a:t>Tiruchi</a:t>
            </a:r>
            <a:r>
              <a:rPr lang="en-US" sz="1600" dirty="0"/>
              <a:t>, </a:t>
            </a:r>
            <a:r>
              <a:rPr lang="en-US" sz="1600" dirty="0" err="1"/>
              <a:t>Tamilnadu</a:t>
            </a:r>
            <a:r>
              <a:rPr lang="en-US" sz="1600" dirty="0"/>
              <a:t>, India.</a:t>
            </a:r>
          </a:p>
          <a:p>
            <a:endParaRPr lang="en-US" sz="1600" dirty="0"/>
          </a:p>
          <a:p>
            <a:r>
              <a:rPr lang="en-US" sz="1600" dirty="0"/>
              <a:t>As the company's Director - He is responsible for deploying the Company's strategic vision and developing business alliances as well as building the management team.</a:t>
            </a:r>
          </a:p>
          <a:p>
            <a:endParaRPr lang="en-US" sz="1600" dirty="0"/>
          </a:p>
          <a:p>
            <a:r>
              <a:rPr lang="en-US" sz="1600" dirty="0"/>
              <a:t>He is an expert in both Non-Destructive Testing (NDT) and innovative vision and is intimately associated with the advancement in introducing sophisticated testing in NDT.</a:t>
            </a:r>
          </a:p>
          <a:p>
            <a:endParaRPr lang="en-US" sz="1600" dirty="0"/>
          </a:p>
          <a:p>
            <a:r>
              <a:rPr lang="en-US" sz="1600" dirty="0"/>
              <a:t>In addition to his responsibilities, now he is Secretary to the Indian Society for Non-Destructive Testing(ISNT), </a:t>
            </a:r>
            <a:r>
              <a:rPr lang="en-US" sz="1600" dirty="0" err="1"/>
              <a:t>Tiruchi</a:t>
            </a:r>
            <a:r>
              <a:rPr lang="en-US" sz="1600" dirty="0"/>
              <a:t> chapter, Tamil Nadu, India.</a:t>
            </a:r>
          </a:p>
          <a:p>
            <a:endParaRPr lang="en-US" sz="1600" dirty="0"/>
          </a:p>
          <a:p>
            <a:r>
              <a:rPr lang="en-US" sz="1600" dirty="0"/>
              <a:t>To </a:t>
            </a:r>
            <a:r>
              <a:rPr lang="en-US" sz="1600" dirty="0" err="1"/>
              <a:t>recognise</a:t>
            </a:r>
            <a:r>
              <a:rPr lang="en-US" sz="1600" dirty="0"/>
              <a:t> his more than 32 years of service in NDT, he was conferred with NANSO award.</a:t>
            </a:r>
          </a:p>
        </p:txBody>
      </p:sp>
    </p:spTree>
    <p:extLst>
      <p:ext uri="{BB962C8B-B14F-4D97-AF65-F5344CB8AC3E}">
        <p14:creationId xmlns:p14="http://schemas.microsoft.com/office/powerpoint/2010/main" val="27272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70">
            <a:extLst>
              <a:ext uri="{FF2B5EF4-FFF2-40B4-BE49-F238E27FC236}">
                <a16:creationId xmlns:a16="http://schemas.microsoft.com/office/drawing/2014/main" id="{13B00B54-EE5C-4BAB-9979-1637AFDB0D61}"/>
              </a:ext>
            </a:extLst>
          </p:cNvPr>
          <p:cNvSpPr txBox="1">
            <a:spLocks/>
          </p:cNvSpPr>
          <p:nvPr/>
        </p:nvSpPr>
        <p:spPr>
          <a:xfrm>
            <a:off x="5181600" y="2819400"/>
            <a:ext cx="5562600" cy="110408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57067" indent="-457067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90311" indent="-380889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23555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3297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742400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1822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244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666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089" indent="-304712" algn="l" defTabSz="1218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chemeClr val="bg1">
                    <a:lumMod val="65000"/>
                  </a:schemeClr>
                </a:solidFill>
              </a:rPr>
              <a:t>On the way</a:t>
            </a:r>
            <a:endParaRPr lang="en-US" sz="5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088B00-6C70-4FBE-B8D4-21C5D425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63" y="2305050"/>
            <a:ext cx="2247900" cy="2247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32DB-9417-40D9-AFE1-9E72A499D38D}"/>
              </a:ext>
            </a:extLst>
          </p:cNvPr>
          <p:cNvSpPr txBox="1"/>
          <p:nvPr/>
        </p:nvSpPr>
        <p:spPr>
          <a:xfrm>
            <a:off x="1872963" y="4572000"/>
            <a:ext cx="224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Since 1985</a:t>
            </a:r>
          </a:p>
        </p:txBody>
      </p:sp>
    </p:spTree>
    <p:extLst>
      <p:ext uri="{BB962C8B-B14F-4D97-AF65-F5344CB8AC3E}">
        <p14:creationId xmlns:p14="http://schemas.microsoft.com/office/powerpoint/2010/main" val="21985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0"/>
    </p:bldLst>
  </p:timing>
</p:sld>
</file>

<file path=ppt/theme/theme1.xml><?xml version="1.0" encoding="utf-8"?>
<a:theme xmlns:a="http://schemas.openxmlformats.org/drawingml/2006/main" name="7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18133</TotalTime>
  <Words>1495</Words>
  <Application>Microsoft Office PowerPoint</Application>
  <PresentationFormat>Widescreen</PresentationFormat>
  <Paragraphs>554</Paragraphs>
  <Slides>72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Malgun Gothic</vt:lpstr>
      <vt:lpstr>Arial</vt:lpstr>
      <vt:lpstr>Calibri</vt:lpstr>
      <vt:lpstr>Lucida Sans Unicode</vt:lpstr>
      <vt:lpstr>Segoe UI</vt:lpstr>
      <vt:lpstr>Wingdings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SQS Employees Competent Personnel</vt:lpstr>
      <vt:lpstr>SQS Employees Competent Personnel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SlideModel</Manager>
  <Company>SlideModel</Company>
  <LinksUpToDate>false</LinksUpToDate>
  <SharedDoc>false</SharedDoc>
  <HyperlinkBase>http://slidemodel.com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SQS International</dc:title>
  <dc:subject>Template</dc:subject>
  <dc:creator>SQS International Pvt. Ltd</dc:creator>
  <cp:keywords>SQS, NDT, Profile, Safety</cp:keywords>
  <dc:description>Download This FREE PowerPoint Templates at http://slidemodel.com</dc:description>
  <cp:lastModifiedBy>Marble</cp:lastModifiedBy>
  <cp:revision>499</cp:revision>
  <dcterms:created xsi:type="dcterms:W3CDTF">2013-09-12T13:05:01Z</dcterms:created>
  <dcterms:modified xsi:type="dcterms:W3CDTF">2019-10-15T19:39:27Z</dcterms:modified>
  <cp:category>SQS, NDT, Profile, Safety</cp:category>
  <cp:contentStatus>Template</cp:contentStatus>
</cp:coreProperties>
</file>